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267" r:id="rId3"/>
    <p:sldId id="266" r:id="rId4"/>
    <p:sldId id="269" r:id="rId5"/>
    <p:sldId id="271" r:id="rId6"/>
    <p:sldId id="272" r:id="rId7"/>
    <p:sldId id="273" r:id="rId8"/>
    <p:sldId id="274" r:id="rId9"/>
    <p:sldId id="268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4" r:id="rId19"/>
    <p:sldId id="285" r:id="rId20"/>
    <p:sldId id="257" r:id="rId21"/>
    <p:sldId id="281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702" autoAdjust="0"/>
  </p:normalViewPr>
  <p:slideViewPr>
    <p:cSldViewPr showGuides="1">
      <p:cViewPr varScale="1">
        <p:scale>
          <a:sx n="91" d="100"/>
          <a:sy n="91" d="100"/>
        </p:scale>
        <p:origin x="1296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13B22-1AAA-4696-8754-40CA554F9D08}" type="doc">
      <dgm:prSet loTypeId="urn:microsoft.com/office/officeart/2005/8/layout/default" loCatId="list" qsTypeId="urn:microsoft.com/office/officeart/2005/8/quickstyle/3d2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F0EE5D-B388-4BE2-8AA6-E75C0A43A38A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>
              <a:ln/>
              <a:solidFill>
                <a:schemeClr val="accent4"/>
              </a:solidFill>
              <a:effectLst/>
            </a:rPr>
            <a:t>“Nice Idea”</a:t>
          </a:r>
        </a:p>
      </dgm:t>
    </dgm:pt>
    <dgm:pt modelId="{3F619A4E-F469-46DE-AD52-34E9532F45C4}" type="parTrans" cxnId="{ED9CA9FD-E5C0-45FA-B0F1-0CC4B93945D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178BF820-2F94-403A-910B-65D6D43B6ABD}" type="sibTrans" cxnId="{ED9CA9FD-E5C0-45FA-B0F1-0CC4B93945DC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84A786FC-5E32-4059-8571-5D52CEDF70F5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>
              <a:ln/>
              <a:solidFill>
                <a:schemeClr val="accent4"/>
              </a:solidFill>
              <a:effectLst/>
            </a:rPr>
            <a:t>“Good for God, but..”</a:t>
          </a:r>
        </a:p>
      </dgm:t>
    </dgm:pt>
    <dgm:pt modelId="{23CE1F3B-296B-447A-B1A8-75B858656CCA}" type="parTrans" cxnId="{C9CDCFAA-EBBD-41D8-94ED-72C3FE1A87E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6508F827-9D5F-417F-B9D1-8DB0AF68D820}" type="sibTrans" cxnId="{C9CDCFAA-EBBD-41D8-94ED-72C3FE1A87EA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9AA1702D-8C4D-4048-A1ED-A3C103AA460D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>
              <a:ln/>
              <a:solidFill>
                <a:schemeClr val="accent4"/>
              </a:solidFill>
              <a:effectLst/>
            </a:rPr>
            <a:t>“God forgave him, but </a:t>
          </a:r>
          <a:r>
            <a:rPr lang="en-US" b="1" i="1" cap="none" spc="0" dirty="0">
              <a:ln/>
              <a:solidFill>
                <a:schemeClr val="accent4"/>
              </a:solidFill>
              <a:effectLst/>
            </a:rPr>
            <a:t>not the FBI</a:t>
          </a:r>
          <a:r>
            <a:rPr lang="en-US" b="1" cap="none" spc="0" dirty="0">
              <a:ln/>
              <a:solidFill>
                <a:schemeClr val="accent4"/>
              </a:solidFill>
              <a:effectLst/>
            </a:rPr>
            <a:t>”</a:t>
          </a:r>
        </a:p>
      </dgm:t>
    </dgm:pt>
    <dgm:pt modelId="{2FA68FF0-FFCC-47CA-9F1D-4F7C200E97C6}" type="parTrans" cxnId="{8EE17402-3B33-4840-981F-23CE37AD9A2E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88FCFBF3-D118-424F-8028-13748E218CCB}" type="sibTrans" cxnId="{8EE17402-3B33-4840-981F-23CE37AD9A2E}">
      <dgm:prSet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endParaRPr lang="en-US" b="1" cap="none" spc="0">
            <a:ln/>
            <a:solidFill>
              <a:schemeClr val="accent4"/>
            </a:solidFill>
            <a:effectLst/>
          </a:endParaRPr>
        </a:p>
      </dgm:t>
    </dgm:pt>
    <dgm:pt modelId="{135D8B70-A04A-4C60-B337-4D3B9324CE76}" type="pres">
      <dgm:prSet presAssocID="{F1713B22-1AAA-4696-8754-40CA554F9D08}" presName="diagram" presStyleCnt="0">
        <dgm:presLayoutVars>
          <dgm:dir/>
          <dgm:resizeHandles val="exact"/>
        </dgm:presLayoutVars>
      </dgm:prSet>
      <dgm:spPr/>
    </dgm:pt>
    <dgm:pt modelId="{1A1F96D7-10FD-4EF2-A73B-110DC2AC1CE5}" type="pres">
      <dgm:prSet presAssocID="{5DF0EE5D-B388-4BE2-8AA6-E75C0A43A38A}" presName="node" presStyleLbl="node1" presStyleIdx="0" presStyleCnt="3">
        <dgm:presLayoutVars>
          <dgm:bulletEnabled val="1"/>
        </dgm:presLayoutVars>
      </dgm:prSet>
      <dgm:spPr/>
    </dgm:pt>
    <dgm:pt modelId="{C043666E-B8E4-474C-A563-83AC9D52D136}" type="pres">
      <dgm:prSet presAssocID="{178BF820-2F94-403A-910B-65D6D43B6ABD}" presName="sibTrans" presStyleCnt="0"/>
      <dgm:spPr/>
    </dgm:pt>
    <dgm:pt modelId="{770C5482-9316-4F68-B561-7AF38DDB728A}" type="pres">
      <dgm:prSet presAssocID="{84A786FC-5E32-4059-8571-5D52CEDF70F5}" presName="node" presStyleLbl="node1" presStyleIdx="1" presStyleCnt="3">
        <dgm:presLayoutVars>
          <dgm:bulletEnabled val="1"/>
        </dgm:presLayoutVars>
      </dgm:prSet>
      <dgm:spPr/>
    </dgm:pt>
    <dgm:pt modelId="{5137CBD1-393B-4CDB-A5F8-AF80732E789E}" type="pres">
      <dgm:prSet presAssocID="{6508F827-9D5F-417F-B9D1-8DB0AF68D820}" presName="sibTrans" presStyleCnt="0"/>
      <dgm:spPr/>
    </dgm:pt>
    <dgm:pt modelId="{48DC745B-AF20-474D-BECC-7FAD25223BA7}" type="pres">
      <dgm:prSet presAssocID="{9AA1702D-8C4D-4048-A1ED-A3C103AA460D}" presName="node" presStyleLbl="node1" presStyleIdx="2" presStyleCnt="3">
        <dgm:presLayoutVars>
          <dgm:bulletEnabled val="1"/>
        </dgm:presLayoutVars>
      </dgm:prSet>
      <dgm:spPr/>
    </dgm:pt>
  </dgm:ptLst>
  <dgm:cxnLst>
    <dgm:cxn modelId="{8EE17402-3B33-4840-981F-23CE37AD9A2E}" srcId="{F1713B22-1AAA-4696-8754-40CA554F9D08}" destId="{9AA1702D-8C4D-4048-A1ED-A3C103AA460D}" srcOrd="2" destOrd="0" parTransId="{2FA68FF0-FFCC-47CA-9F1D-4F7C200E97C6}" sibTransId="{88FCFBF3-D118-424F-8028-13748E218CCB}"/>
    <dgm:cxn modelId="{81505461-1DB2-44BF-A8D3-444DEC1C1FBF}" type="presOf" srcId="{F1713B22-1AAA-4696-8754-40CA554F9D08}" destId="{135D8B70-A04A-4C60-B337-4D3B9324CE76}" srcOrd="0" destOrd="0" presId="urn:microsoft.com/office/officeart/2005/8/layout/default"/>
    <dgm:cxn modelId="{5208BC81-8338-4AC7-9CAF-B66DD1AF3EFB}" type="presOf" srcId="{5DF0EE5D-B388-4BE2-8AA6-E75C0A43A38A}" destId="{1A1F96D7-10FD-4EF2-A73B-110DC2AC1CE5}" srcOrd="0" destOrd="0" presId="urn:microsoft.com/office/officeart/2005/8/layout/default"/>
    <dgm:cxn modelId="{C9CDCFAA-EBBD-41D8-94ED-72C3FE1A87EA}" srcId="{F1713B22-1AAA-4696-8754-40CA554F9D08}" destId="{84A786FC-5E32-4059-8571-5D52CEDF70F5}" srcOrd="1" destOrd="0" parTransId="{23CE1F3B-296B-447A-B1A8-75B858656CCA}" sibTransId="{6508F827-9D5F-417F-B9D1-8DB0AF68D820}"/>
    <dgm:cxn modelId="{F6B2F6AB-9384-400F-900C-D8EBBDCB6F57}" type="presOf" srcId="{9AA1702D-8C4D-4048-A1ED-A3C103AA460D}" destId="{48DC745B-AF20-474D-BECC-7FAD25223BA7}" srcOrd="0" destOrd="0" presId="urn:microsoft.com/office/officeart/2005/8/layout/default"/>
    <dgm:cxn modelId="{F29B71BD-CC20-4E4B-91F8-34E4433035DC}" type="presOf" srcId="{84A786FC-5E32-4059-8571-5D52CEDF70F5}" destId="{770C5482-9316-4F68-B561-7AF38DDB728A}" srcOrd="0" destOrd="0" presId="urn:microsoft.com/office/officeart/2005/8/layout/default"/>
    <dgm:cxn modelId="{ED9CA9FD-E5C0-45FA-B0F1-0CC4B93945DC}" srcId="{F1713B22-1AAA-4696-8754-40CA554F9D08}" destId="{5DF0EE5D-B388-4BE2-8AA6-E75C0A43A38A}" srcOrd="0" destOrd="0" parTransId="{3F619A4E-F469-46DE-AD52-34E9532F45C4}" sibTransId="{178BF820-2F94-403A-910B-65D6D43B6ABD}"/>
    <dgm:cxn modelId="{262AF63A-F9A5-4D38-9DC9-2E250B7FA4F0}" type="presParOf" srcId="{135D8B70-A04A-4C60-B337-4D3B9324CE76}" destId="{1A1F96D7-10FD-4EF2-A73B-110DC2AC1CE5}" srcOrd="0" destOrd="0" presId="urn:microsoft.com/office/officeart/2005/8/layout/default"/>
    <dgm:cxn modelId="{023FDBF1-264C-43E4-8FBC-265BB3732784}" type="presParOf" srcId="{135D8B70-A04A-4C60-B337-4D3B9324CE76}" destId="{C043666E-B8E4-474C-A563-83AC9D52D136}" srcOrd="1" destOrd="0" presId="urn:microsoft.com/office/officeart/2005/8/layout/default"/>
    <dgm:cxn modelId="{E0C79129-AC54-4E20-B9A2-000B0AE5F0D7}" type="presParOf" srcId="{135D8B70-A04A-4C60-B337-4D3B9324CE76}" destId="{770C5482-9316-4F68-B561-7AF38DDB728A}" srcOrd="2" destOrd="0" presId="urn:microsoft.com/office/officeart/2005/8/layout/default"/>
    <dgm:cxn modelId="{F626FF94-8547-4EA2-ADC4-6E06257D4C48}" type="presParOf" srcId="{135D8B70-A04A-4C60-B337-4D3B9324CE76}" destId="{5137CBD1-393B-4CDB-A5F8-AF80732E789E}" srcOrd="3" destOrd="0" presId="urn:microsoft.com/office/officeart/2005/8/layout/default"/>
    <dgm:cxn modelId="{8EC4C9EE-CEBF-47C3-8C79-A32141851D5E}" type="presParOf" srcId="{135D8B70-A04A-4C60-B337-4D3B9324CE76}" destId="{48DC745B-AF20-474D-BECC-7FAD25223BA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5AE04A-07D1-4824-BFE7-D007D6D7B19F}" type="doc">
      <dgm:prSet loTypeId="urn:microsoft.com/office/officeart/2005/8/layout/list1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429DF5-828C-4E5C-9E73-78BC9860BB20}">
      <dgm:prSet phldrT="[Text]"/>
      <dgm:spPr/>
      <dgm:t>
        <a:bodyPr/>
        <a:lstStyle/>
        <a:p>
          <a:r>
            <a:rPr lang="en-US" dirty="0"/>
            <a:t>King James to the Rescue</a:t>
          </a:r>
        </a:p>
      </dgm:t>
    </dgm:pt>
    <dgm:pt modelId="{402D2BF4-78E4-4BFE-AB69-7EAA3195DED9}" type="parTrans" cxnId="{4EA19319-A352-47CF-9BBB-397DA634FAAA}">
      <dgm:prSet/>
      <dgm:spPr/>
      <dgm:t>
        <a:bodyPr/>
        <a:lstStyle/>
        <a:p>
          <a:endParaRPr lang="en-US"/>
        </a:p>
      </dgm:t>
    </dgm:pt>
    <dgm:pt modelId="{3D0180C9-A112-41CC-B56B-F3E89C0BE743}" type="sibTrans" cxnId="{4EA19319-A352-47CF-9BBB-397DA634FAAA}">
      <dgm:prSet/>
      <dgm:spPr/>
      <dgm:t>
        <a:bodyPr/>
        <a:lstStyle/>
        <a:p>
          <a:endParaRPr lang="en-US"/>
        </a:p>
      </dgm:t>
    </dgm:pt>
    <dgm:pt modelId="{49F6894F-63A1-4330-8299-DAB749DECDBF}">
      <dgm:prSet phldrT="[Text]"/>
      <dgm:spPr/>
      <dgm:t>
        <a:bodyPr/>
        <a:lstStyle/>
        <a:p>
          <a:r>
            <a:rPr lang="en-US" dirty="0"/>
            <a:t>Romans 8:1 (KJV)   There is therefore now no condemnation to them which are in Christ Jesus, </a:t>
          </a:r>
          <a:r>
            <a:rPr lang="en-US" b="0" i="1" u="sng" dirty="0"/>
            <a:t>who walk not after the flesh, but after the Spirit</a:t>
          </a:r>
          <a:r>
            <a:rPr lang="en-US" dirty="0"/>
            <a:t>. </a:t>
          </a:r>
        </a:p>
      </dgm:t>
    </dgm:pt>
    <dgm:pt modelId="{4715D5BE-AA6B-4BF9-B524-FED3F1072420}" type="parTrans" cxnId="{061283B2-D36F-4931-B8DD-A5CB773B309F}">
      <dgm:prSet/>
      <dgm:spPr/>
      <dgm:t>
        <a:bodyPr/>
        <a:lstStyle/>
        <a:p>
          <a:endParaRPr lang="en-US"/>
        </a:p>
      </dgm:t>
    </dgm:pt>
    <dgm:pt modelId="{BAA5846C-4F8D-493A-9182-D87D6162552D}" type="sibTrans" cxnId="{061283B2-D36F-4931-B8DD-A5CB773B309F}">
      <dgm:prSet/>
      <dgm:spPr/>
      <dgm:t>
        <a:bodyPr/>
        <a:lstStyle/>
        <a:p>
          <a:endParaRPr lang="en-US"/>
        </a:p>
      </dgm:t>
    </dgm:pt>
    <dgm:pt modelId="{5318C635-9B0C-4E82-A766-FCBC0AFEC191}" type="pres">
      <dgm:prSet presAssocID="{2F5AE04A-07D1-4824-BFE7-D007D6D7B19F}" presName="linear" presStyleCnt="0">
        <dgm:presLayoutVars>
          <dgm:dir/>
          <dgm:animLvl val="lvl"/>
          <dgm:resizeHandles val="exact"/>
        </dgm:presLayoutVars>
      </dgm:prSet>
      <dgm:spPr/>
    </dgm:pt>
    <dgm:pt modelId="{6008130E-7B55-4401-9B55-B9B304673D05}" type="pres">
      <dgm:prSet presAssocID="{17429DF5-828C-4E5C-9E73-78BC9860BB20}" presName="parentLin" presStyleCnt="0"/>
      <dgm:spPr/>
    </dgm:pt>
    <dgm:pt modelId="{517A8768-8835-4EA6-AEC4-4F3292370B16}" type="pres">
      <dgm:prSet presAssocID="{17429DF5-828C-4E5C-9E73-78BC9860BB20}" presName="parentLeftMargin" presStyleLbl="node1" presStyleIdx="0" presStyleCnt="1"/>
      <dgm:spPr/>
    </dgm:pt>
    <dgm:pt modelId="{96CEEDA1-0EDB-49C1-8ED7-CFC516D026C9}" type="pres">
      <dgm:prSet presAssocID="{17429DF5-828C-4E5C-9E73-78BC9860BB2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5C28F34-70E2-4CB8-84B9-514CBA5FE435}" type="pres">
      <dgm:prSet presAssocID="{17429DF5-828C-4E5C-9E73-78BC9860BB20}" presName="negativeSpace" presStyleCnt="0"/>
      <dgm:spPr/>
    </dgm:pt>
    <dgm:pt modelId="{2106B153-E933-4E71-9CF0-F9E4E2DDF078}" type="pres">
      <dgm:prSet presAssocID="{17429DF5-828C-4E5C-9E73-78BC9860BB2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EA19319-A352-47CF-9BBB-397DA634FAAA}" srcId="{2F5AE04A-07D1-4824-BFE7-D007D6D7B19F}" destId="{17429DF5-828C-4E5C-9E73-78BC9860BB20}" srcOrd="0" destOrd="0" parTransId="{402D2BF4-78E4-4BFE-AB69-7EAA3195DED9}" sibTransId="{3D0180C9-A112-41CC-B56B-F3E89C0BE743}"/>
    <dgm:cxn modelId="{960F7850-4091-4B31-916D-950D188AF8D3}" type="presOf" srcId="{49F6894F-63A1-4330-8299-DAB749DECDBF}" destId="{2106B153-E933-4E71-9CF0-F9E4E2DDF078}" srcOrd="0" destOrd="0" presId="urn:microsoft.com/office/officeart/2005/8/layout/list1"/>
    <dgm:cxn modelId="{1F06CAA6-25A6-4047-ADF1-9CBD80A96683}" type="presOf" srcId="{17429DF5-828C-4E5C-9E73-78BC9860BB20}" destId="{517A8768-8835-4EA6-AEC4-4F3292370B16}" srcOrd="0" destOrd="0" presId="urn:microsoft.com/office/officeart/2005/8/layout/list1"/>
    <dgm:cxn modelId="{061283B2-D36F-4931-B8DD-A5CB773B309F}" srcId="{17429DF5-828C-4E5C-9E73-78BC9860BB20}" destId="{49F6894F-63A1-4330-8299-DAB749DECDBF}" srcOrd="0" destOrd="0" parTransId="{4715D5BE-AA6B-4BF9-B524-FED3F1072420}" sibTransId="{BAA5846C-4F8D-493A-9182-D87D6162552D}"/>
    <dgm:cxn modelId="{558534C4-E7A9-439C-8E08-99E923C79524}" type="presOf" srcId="{17429DF5-828C-4E5C-9E73-78BC9860BB20}" destId="{96CEEDA1-0EDB-49C1-8ED7-CFC516D026C9}" srcOrd="1" destOrd="0" presId="urn:microsoft.com/office/officeart/2005/8/layout/list1"/>
    <dgm:cxn modelId="{EFC2DDD7-E10F-401B-8559-5DBF1B33CA65}" type="presOf" srcId="{2F5AE04A-07D1-4824-BFE7-D007D6D7B19F}" destId="{5318C635-9B0C-4E82-A766-FCBC0AFEC191}" srcOrd="0" destOrd="0" presId="urn:microsoft.com/office/officeart/2005/8/layout/list1"/>
    <dgm:cxn modelId="{E531FC51-E9E5-407B-BDCE-23A86FFCBB78}" type="presParOf" srcId="{5318C635-9B0C-4E82-A766-FCBC0AFEC191}" destId="{6008130E-7B55-4401-9B55-B9B304673D05}" srcOrd="0" destOrd="0" presId="urn:microsoft.com/office/officeart/2005/8/layout/list1"/>
    <dgm:cxn modelId="{F0129093-AE01-448F-969E-F05E9B9A52D9}" type="presParOf" srcId="{6008130E-7B55-4401-9B55-B9B304673D05}" destId="{517A8768-8835-4EA6-AEC4-4F3292370B16}" srcOrd="0" destOrd="0" presId="urn:microsoft.com/office/officeart/2005/8/layout/list1"/>
    <dgm:cxn modelId="{2131911B-715A-4448-B7F5-A3393B91C64A}" type="presParOf" srcId="{6008130E-7B55-4401-9B55-B9B304673D05}" destId="{96CEEDA1-0EDB-49C1-8ED7-CFC516D026C9}" srcOrd="1" destOrd="0" presId="urn:microsoft.com/office/officeart/2005/8/layout/list1"/>
    <dgm:cxn modelId="{597A5912-AE53-4E4C-9CFB-09C4F8AE6ACE}" type="presParOf" srcId="{5318C635-9B0C-4E82-A766-FCBC0AFEC191}" destId="{35C28F34-70E2-4CB8-84B9-514CBA5FE435}" srcOrd="1" destOrd="0" presId="urn:microsoft.com/office/officeart/2005/8/layout/list1"/>
    <dgm:cxn modelId="{974B7B92-5907-432D-9FE9-584E5A87CCB3}" type="presParOf" srcId="{5318C635-9B0C-4E82-A766-FCBC0AFEC191}" destId="{2106B153-E933-4E71-9CF0-F9E4E2DDF07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506604-C055-41A1-B7D1-CDDA2D403E69}" type="doc">
      <dgm:prSet loTypeId="urn:microsoft.com/office/officeart/2005/8/layout/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7DE1219-BDFC-4081-A081-0B64E124ECF2}">
      <dgm:prSet/>
      <dgm:spPr/>
      <dgm:t>
        <a:bodyPr/>
        <a:lstStyle/>
        <a:p>
          <a:r>
            <a:rPr lang="en-US" dirty="0"/>
            <a:t>EXTREMELY RARE</a:t>
          </a:r>
        </a:p>
      </dgm:t>
    </dgm:pt>
    <dgm:pt modelId="{6BB65271-808C-41C9-AE4A-C463CE34CCE7}" type="parTrans" cxnId="{40A290E7-9011-4790-880F-8A7BD2471450}">
      <dgm:prSet/>
      <dgm:spPr/>
      <dgm:t>
        <a:bodyPr/>
        <a:lstStyle/>
        <a:p>
          <a:endParaRPr lang="en-US"/>
        </a:p>
      </dgm:t>
    </dgm:pt>
    <dgm:pt modelId="{4EBF4E6B-2B15-493F-921E-E51BEBCD9EEC}" type="sibTrans" cxnId="{40A290E7-9011-4790-880F-8A7BD2471450}">
      <dgm:prSet/>
      <dgm:spPr/>
      <dgm:t>
        <a:bodyPr/>
        <a:lstStyle/>
        <a:p>
          <a:endParaRPr lang="en-US"/>
        </a:p>
      </dgm:t>
    </dgm:pt>
    <dgm:pt modelId="{2193DCED-D4E8-4D76-9947-8783069E986E}">
      <dgm:prSet phldrT="[Text]"/>
      <dgm:spPr/>
      <dgm:t>
        <a:bodyPr/>
        <a:lstStyle/>
        <a:p>
          <a:r>
            <a:rPr lang="en-US" i="1" dirty="0"/>
            <a:t>Easily</a:t>
          </a:r>
          <a:r>
            <a:rPr lang="en-US" dirty="0"/>
            <a:t> Detected</a:t>
          </a:r>
        </a:p>
      </dgm:t>
    </dgm:pt>
    <dgm:pt modelId="{427ECEEE-3727-4233-8C4E-1B4FE2887E98}" type="parTrans" cxnId="{2C2631DB-B64E-4B2B-A5A6-C288E9A7A490}">
      <dgm:prSet/>
      <dgm:spPr/>
      <dgm:t>
        <a:bodyPr/>
        <a:lstStyle/>
        <a:p>
          <a:endParaRPr lang="en-US"/>
        </a:p>
      </dgm:t>
    </dgm:pt>
    <dgm:pt modelId="{4E1BC6EE-6C1D-4EAB-A822-7690A0265F93}" type="sibTrans" cxnId="{2C2631DB-B64E-4B2B-A5A6-C288E9A7A490}">
      <dgm:prSet/>
      <dgm:spPr/>
      <dgm:t>
        <a:bodyPr/>
        <a:lstStyle/>
        <a:p>
          <a:endParaRPr lang="en-US"/>
        </a:p>
      </dgm:t>
    </dgm:pt>
    <dgm:pt modelId="{177AECA1-8A95-4EAC-A00F-015FF58EB1ED}">
      <dgm:prSet phldrT="[Text]"/>
      <dgm:spPr/>
      <dgm:t>
        <a:bodyPr/>
        <a:lstStyle/>
        <a:p>
          <a:r>
            <a:rPr lang="en-US" dirty="0"/>
            <a:t>“Bible is full of corrupted text”</a:t>
          </a:r>
        </a:p>
      </dgm:t>
    </dgm:pt>
    <dgm:pt modelId="{5B7EE97B-BBB1-43DD-87DB-2119296AC5D5}" type="parTrans" cxnId="{D7513DD1-075E-452A-BDB8-37C92B6B5913}">
      <dgm:prSet/>
      <dgm:spPr/>
      <dgm:t>
        <a:bodyPr/>
        <a:lstStyle/>
        <a:p>
          <a:endParaRPr lang="en-US"/>
        </a:p>
      </dgm:t>
    </dgm:pt>
    <dgm:pt modelId="{D9B15121-E772-4D1B-B468-2477866AB041}" type="sibTrans" cxnId="{D7513DD1-075E-452A-BDB8-37C92B6B5913}">
      <dgm:prSet/>
      <dgm:spPr/>
      <dgm:t>
        <a:bodyPr/>
        <a:lstStyle/>
        <a:p>
          <a:endParaRPr lang="en-US"/>
        </a:p>
      </dgm:t>
    </dgm:pt>
    <dgm:pt modelId="{E3C869E6-FBE8-4BF3-8315-16A775EBAEAE}" type="pres">
      <dgm:prSet presAssocID="{CD506604-C055-41A1-B7D1-CDDA2D403E69}" presName="Name0" presStyleCnt="0">
        <dgm:presLayoutVars>
          <dgm:dir/>
          <dgm:animLvl val="lvl"/>
          <dgm:resizeHandles val="exact"/>
        </dgm:presLayoutVars>
      </dgm:prSet>
      <dgm:spPr/>
    </dgm:pt>
    <dgm:pt modelId="{3E3C4715-914C-4115-9FFA-D214FDE92630}" type="pres">
      <dgm:prSet presAssocID="{2193DCED-D4E8-4D76-9947-8783069E986E}" presName="boxAndChildren" presStyleCnt="0"/>
      <dgm:spPr/>
    </dgm:pt>
    <dgm:pt modelId="{F3A7D348-2CF4-4CB0-A38F-78E1E7C0F481}" type="pres">
      <dgm:prSet presAssocID="{2193DCED-D4E8-4D76-9947-8783069E986E}" presName="parentTextBox" presStyleLbl="node1" presStyleIdx="0" presStyleCnt="3"/>
      <dgm:spPr/>
    </dgm:pt>
    <dgm:pt modelId="{58397D4D-1C13-4CA8-BC57-EE10C35A2E5E}" type="pres">
      <dgm:prSet presAssocID="{4EBF4E6B-2B15-493F-921E-E51BEBCD9EEC}" presName="sp" presStyleCnt="0"/>
      <dgm:spPr/>
    </dgm:pt>
    <dgm:pt modelId="{162315DB-38F9-44AC-AE01-927FDCDE2A86}" type="pres">
      <dgm:prSet presAssocID="{07DE1219-BDFC-4081-A081-0B64E124ECF2}" presName="arrowAndChildren" presStyleCnt="0"/>
      <dgm:spPr/>
    </dgm:pt>
    <dgm:pt modelId="{FD6511DA-4B50-4497-AE16-8DD0DEC7C6DD}" type="pres">
      <dgm:prSet presAssocID="{07DE1219-BDFC-4081-A081-0B64E124ECF2}" presName="parentTextArrow" presStyleLbl="node1" presStyleIdx="1" presStyleCnt="3"/>
      <dgm:spPr/>
    </dgm:pt>
    <dgm:pt modelId="{FEE2C817-BE76-40BF-9C8E-F7BEEC91548E}" type="pres">
      <dgm:prSet presAssocID="{D9B15121-E772-4D1B-B468-2477866AB041}" presName="sp" presStyleCnt="0"/>
      <dgm:spPr/>
    </dgm:pt>
    <dgm:pt modelId="{6527C39F-879A-44F5-BD12-CAE903805A6F}" type="pres">
      <dgm:prSet presAssocID="{177AECA1-8A95-4EAC-A00F-015FF58EB1ED}" presName="arrowAndChildren" presStyleCnt="0"/>
      <dgm:spPr/>
    </dgm:pt>
    <dgm:pt modelId="{17AF14B4-5B3D-4783-A905-0E92B40FA5EF}" type="pres">
      <dgm:prSet presAssocID="{177AECA1-8A95-4EAC-A00F-015FF58EB1ED}" presName="parentTextArrow" presStyleLbl="node1" presStyleIdx="2" presStyleCnt="3"/>
      <dgm:spPr/>
    </dgm:pt>
  </dgm:ptLst>
  <dgm:cxnLst>
    <dgm:cxn modelId="{7414D973-CE9C-4B09-84BC-C3B4ECBCDAEC}" type="presOf" srcId="{CD506604-C055-41A1-B7D1-CDDA2D403E69}" destId="{E3C869E6-FBE8-4BF3-8315-16A775EBAEAE}" srcOrd="0" destOrd="0" presId="urn:microsoft.com/office/officeart/2005/8/layout/process4"/>
    <dgm:cxn modelId="{53D7C9AE-D3FF-452D-B785-7EFA49EA66D6}" type="presOf" srcId="{2193DCED-D4E8-4D76-9947-8783069E986E}" destId="{F3A7D348-2CF4-4CB0-A38F-78E1E7C0F481}" srcOrd="0" destOrd="0" presId="urn:microsoft.com/office/officeart/2005/8/layout/process4"/>
    <dgm:cxn modelId="{F30DC8B3-9E78-477E-962C-5C4E76FEC6A1}" type="presOf" srcId="{07DE1219-BDFC-4081-A081-0B64E124ECF2}" destId="{FD6511DA-4B50-4497-AE16-8DD0DEC7C6DD}" srcOrd="0" destOrd="0" presId="urn:microsoft.com/office/officeart/2005/8/layout/process4"/>
    <dgm:cxn modelId="{0DDCA7C9-1C7D-4987-9D1F-01863431720F}" type="presOf" srcId="{177AECA1-8A95-4EAC-A00F-015FF58EB1ED}" destId="{17AF14B4-5B3D-4783-A905-0E92B40FA5EF}" srcOrd="0" destOrd="0" presId="urn:microsoft.com/office/officeart/2005/8/layout/process4"/>
    <dgm:cxn modelId="{D7513DD1-075E-452A-BDB8-37C92B6B5913}" srcId="{CD506604-C055-41A1-B7D1-CDDA2D403E69}" destId="{177AECA1-8A95-4EAC-A00F-015FF58EB1ED}" srcOrd="0" destOrd="0" parTransId="{5B7EE97B-BBB1-43DD-87DB-2119296AC5D5}" sibTransId="{D9B15121-E772-4D1B-B468-2477866AB041}"/>
    <dgm:cxn modelId="{2C2631DB-B64E-4B2B-A5A6-C288E9A7A490}" srcId="{CD506604-C055-41A1-B7D1-CDDA2D403E69}" destId="{2193DCED-D4E8-4D76-9947-8783069E986E}" srcOrd="2" destOrd="0" parTransId="{427ECEEE-3727-4233-8C4E-1B4FE2887E98}" sibTransId="{4E1BC6EE-6C1D-4EAB-A822-7690A0265F93}"/>
    <dgm:cxn modelId="{40A290E7-9011-4790-880F-8A7BD2471450}" srcId="{CD506604-C055-41A1-B7D1-CDDA2D403E69}" destId="{07DE1219-BDFC-4081-A081-0B64E124ECF2}" srcOrd="1" destOrd="0" parTransId="{6BB65271-808C-41C9-AE4A-C463CE34CCE7}" sibTransId="{4EBF4E6B-2B15-493F-921E-E51BEBCD9EEC}"/>
    <dgm:cxn modelId="{AEC958AC-332A-4777-9319-A69451C3D2B5}" type="presParOf" srcId="{E3C869E6-FBE8-4BF3-8315-16A775EBAEAE}" destId="{3E3C4715-914C-4115-9FFA-D214FDE92630}" srcOrd="0" destOrd="0" presId="urn:microsoft.com/office/officeart/2005/8/layout/process4"/>
    <dgm:cxn modelId="{B34A0138-A82F-46E7-AAF1-885BDB84166D}" type="presParOf" srcId="{3E3C4715-914C-4115-9FFA-D214FDE92630}" destId="{F3A7D348-2CF4-4CB0-A38F-78E1E7C0F481}" srcOrd="0" destOrd="0" presId="urn:microsoft.com/office/officeart/2005/8/layout/process4"/>
    <dgm:cxn modelId="{C9F9E22C-0818-4FBE-9934-4D9C2D9B5EBC}" type="presParOf" srcId="{E3C869E6-FBE8-4BF3-8315-16A775EBAEAE}" destId="{58397D4D-1C13-4CA8-BC57-EE10C35A2E5E}" srcOrd="1" destOrd="0" presId="urn:microsoft.com/office/officeart/2005/8/layout/process4"/>
    <dgm:cxn modelId="{9E120198-08DF-410A-96ED-514586651D03}" type="presParOf" srcId="{E3C869E6-FBE8-4BF3-8315-16A775EBAEAE}" destId="{162315DB-38F9-44AC-AE01-927FDCDE2A86}" srcOrd="2" destOrd="0" presId="urn:microsoft.com/office/officeart/2005/8/layout/process4"/>
    <dgm:cxn modelId="{A47554AE-AF87-4EE1-BB84-B1C9A1E70F18}" type="presParOf" srcId="{162315DB-38F9-44AC-AE01-927FDCDE2A86}" destId="{FD6511DA-4B50-4497-AE16-8DD0DEC7C6DD}" srcOrd="0" destOrd="0" presId="urn:microsoft.com/office/officeart/2005/8/layout/process4"/>
    <dgm:cxn modelId="{18C978CB-8FEF-4989-8A0D-32C39803F479}" type="presParOf" srcId="{E3C869E6-FBE8-4BF3-8315-16A775EBAEAE}" destId="{FEE2C817-BE76-40BF-9C8E-F7BEEC91548E}" srcOrd="3" destOrd="0" presId="urn:microsoft.com/office/officeart/2005/8/layout/process4"/>
    <dgm:cxn modelId="{5E8B6CC7-B7CB-4CC0-BB65-F3DE46FEF2D9}" type="presParOf" srcId="{E3C869E6-FBE8-4BF3-8315-16A775EBAEAE}" destId="{6527C39F-879A-44F5-BD12-CAE903805A6F}" srcOrd="4" destOrd="0" presId="urn:microsoft.com/office/officeart/2005/8/layout/process4"/>
    <dgm:cxn modelId="{F22AA939-4D4F-48ED-AC52-9ECD20A8F536}" type="presParOf" srcId="{6527C39F-879A-44F5-BD12-CAE903805A6F}" destId="{17AF14B4-5B3D-4783-A905-0E92B40FA5E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5A505A-7BAA-4F4B-8366-14743EA9D798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8A6224-0208-410F-B0B7-135A6875CC2C}">
      <dgm:prSet phldrT="[Text]"/>
      <dgm:spPr/>
      <dgm:t>
        <a:bodyPr/>
        <a:lstStyle/>
        <a:p>
          <a:r>
            <a:rPr lang="en-US" dirty="0"/>
            <a:t>How to Clean Up Human Evil?</a:t>
          </a:r>
        </a:p>
      </dgm:t>
    </dgm:pt>
    <dgm:pt modelId="{019BE3F0-B0C8-4574-833B-16BB466E9E68}" type="parTrans" cxnId="{01BE3613-635A-44EE-8111-2165726B44AB}">
      <dgm:prSet/>
      <dgm:spPr/>
      <dgm:t>
        <a:bodyPr/>
        <a:lstStyle/>
        <a:p>
          <a:endParaRPr lang="en-US"/>
        </a:p>
      </dgm:t>
    </dgm:pt>
    <dgm:pt modelId="{B9EA25C4-709D-4825-9CBA-C6068B248ADE}" type="sibTrans" cxnId="{01BE3613-635A-44EE-8111-2165726B44AB}">
      <dgm:prSet/>
      <dgm:spPr/>
      <dgm:t>
        <a:bodyPr/>
        <a:lstStyle/>
        <a:p>
          <a:endParaRPr lang="en-US"/>
        </a:p>
      </dgm:t>
    </dgm:pt>
    <dgm:pt modelId="{24984898-ECC3-4963-9414-41E6D4EE8328}">
      <dgm:prSet phldrT="[Text]"/>
      <dgm:spPr/>
      <dgm:t>
        <a:bodyPr/>
        <a:lstStyle/>
        <a:p>
          <a:r>
            <a:rPr lang="en-US" dirty="0"/>
            <a:t>Human Laws &amp; Self-Effort</a:t>
          </a:r>
        </a:p>
      </dgm:t>
    </dgm:pt>
    <dgm:pt modelId="{3A623AED-77D7-4DB4-8675-47A30FD0D136}" type="parTrans" cxnId="{2FF10A96-581E-41BC-99B1-64F59FBA5E41}">
      <dgm:prSet/>
      <dgm:spPr/>
      <dgm:t>
        <a:bodyPr/>
        <a:lstStyle/>
        <a:p>
          <a:endParaRPr lang="en-US"/>
        </a:p>
      </dgm:t>
    </dgm:pt>
    <dgm:pt modelId="{CBCACCA2-AD13-42AC-8061-59171F4073DF}" type="sibTrans" cxnId="{2FF10A96-581E-41BC-99B1-64F59FBA5E41}">
      <dgm:prSet/>
      <dgm:spPr/>
      <dgm:t>
        <a:bodyPr/>
        <a:lstStyle/>
        <a:p>
          <a:endParaRPr lang="en-US"/>
        </a:p>
      </dgm:t>
    </dgm:pt>
    <dgm:pt modelId="{56970A34-9BB5-4227-913B-893C1E680D97}">
      <dgm:prSet phldrT="[Text]"/>
      <dgm:spPr/>
      <dgm:t>
        <a:bodyPr/>
        <a:lstStyle/>
        <a:p>
          <a:r>
            <a:rPr lang="en-US" dirty="0"/>
            <a:t>Ends in Failure &amp; Death (Rom.6-7)</a:t>
          </a:r>
        </a:p>
      </dgm:t>
    </dgm:pt>
    <dgm:pt modelId="{3CF8498A-2A97-4AEB-879D-E4502619CB8E}" type="parTrans" cxnId="{929B5542-DE58-4FF3-A121-9F4A759F48C9}">
      <dgm:prSet/>
      <dgm:spPr/>
      <dgm:t>
        <a:bodyPr/>
        <a:lstStyle/>
        <a:p>
          <a:endParaRPr lang="en-US"/>
        </a:p>
      </dgm:t>
    </dgm:pt>
    <dgm:pt modelId="{DF0375FD-8391-466D-8D6D-74DE9DCC6CDB}" type="sibTrans" cxnId="{929B5542-DE58-4FF3-A121-9F4A759F48C9}">
      <dgm:prSet/>
      <dgm:spPr/>
      <dgm:t>
        <a:bodyPr/>
        <a:lstStyle/>
        <a:p>
          <a:endParaRPr lang="en-US"/>
        </a:p>
      </dgm:t>
    </dgm:pt>
    <dgm:pt modelId="{46EC4731-C63F-48E7-8CD6-D8832678F1E1}" type="pres">
      <dgm:prSet presAssocID="{DD5A505A-7BAA-4F4B-8366-14743EA9D798}" presName="diagram" presStyleCnt="0">
        <dgm:presLayoutVars>
          <dgm:dir/>
          <dgm:resizeHandles val="exact"/>
        </dgm:presLayoutVars>
      </dgm:prSet>
      <dgm:spPr/>
    </dgm:pt>
    <dgm:pt modelId="{431E361A-3F53-4043-A419-2B641ACE04AF}" type="pres">
      <dgm:prSet presAssocID="{5B8A6224-0208-410F-B0B7-135A6875CC2C}" presName="node" presStyleLbl="node1" presStyleIdx="0" presStyleCnt="3">
        <dgm:presLayoutVars>
          <dgm:bulletEnabled val="1"/>
        </dgm:presLayoutVars>
      </dgm:prSet>
      <dgm:spPr/>
    </dgm:pt>
    <dgm:pt modelId="{E261F694-5174-404E-B0A5-C26738F0B873}" type="pres">
      <dgm:prSet presAssocID="{B9EA25C4-709D-4825-9CBA-C6068B248ADE}" presName="sibTrans" presStyleLbl="sibTrans2D1" presStyleIdx="0" presStyleCnt="2"/>
      <dgm:spPr/>
    </dgm:pt>
    <dgm:pt modelId="{313AAE95-CB02-4BD5-B79A-EA5C14E33DE1}" type="pres">
      <dgm:prSet presAssocID="{B9EA25C4-709D-4825-9CBA-C6068B248ADE}" presName="connectorText" presStyleLbl="sibTrans2D1" presStyleIdx="0" presStyleCnt="2"/>
      <dgm:spPr/>
    </dgm:pt>
    <dgm:pt modelId="{EE34EA0A-FD35-4EF6-8CEE-93DBB832504F}" type="pres">
      <dgm:prSet presAssocID="{24984898-ECC3-4963-9414-41E6D4EE8328}" presName="node" presStyleLbl="node1" presStyleIdx="1" presStyleCnt="3">
        <dgm:presLayoutVars>
          <dgm:bulletEnabled val="1"/>
        </dgm:presLayoutVars>
      </dgm:prSet>
      <dgm:spPr/>
    </dgm:pt>
    <dgm:pt modelId="{1D481F9E-6D60-44E6-80EE-D9B5B938DFD3}" type="pres">
      <dgm:prSet presAssocID="{CBCACCA2-AD13-42AC-8061-59171F4073DF}" presName="sibTrans" presStyleLbl="sibTrans2D1" presStyleIdx="1" presStyleCnt="2"/>
      <dgm:spPr/>
    </dgm:pt>
    <dgm:pt modelId="{F38FBF5E-BBB4-4763-B45C-743B6F65C1E3}" type="pres">
      <dgm:prSet presAssocID="{CBCACCA2-AD13-42AC-8061-59171F4073DF}" presName="connectorText" presStyleLbl="sibTrans2D1" presStyleIdx="1" presStyleCnt="2"/>
      <dgm:spPr/>
    </dgm:pt>
    <dgm:pt modelId="{438EBF8C-4496-48E8-A125-B51950A4D47D}" type="pres">
      <dgm:prSet presAssocID="{56970A34-9BB5-4227-913B-893C1E680D97}" presName="node" presStyleLbl="node1" presStyleIdx="2" presStyleCnt="3">
        <dgm:presLayoutVars>
          <dgm:bulletEnabled val="1"/>
        </dgm:presLayoutVars>
      </dgm:prSet>
      <dgm:spPr/>
    </dgm:pt>
  </dgm:ptLst>
  <dgm:cxnLst>
    <dgm:cxn modelId="{9CD6460C-096B-4E92-A5A8-0BF46CB91835}" type="presOf" srcId="{24984898-ECC3-4963-9414-41E6D4EE8328}" destId="{EE34EA0A-FD35-4EF6-8CEE-93DBB832504F}" srcOrd="0" destOrd="0" presId="urn:microsoft.com/office/officeart/2005/8/layout/process5"/>
    <dgm:cxn modelId="{01BE3613-635A-44EE-8111-2165726B44AB}" srcId="{DD5A505A-7BAA-4F4B-8366-14743EA9D798}" destId="{5B8A6224-0208-410F-B0B7-135A6875CC2C}" srcOrd="0" destOrd="0" parTransId="{019BE3F0-B0C8-4574-833B-16BB466E9E68}" sibTransId="{B9EA25C4-709D-4825-9CBA-C6068B248ADE}"/>
    <dgm:cxn modelId="{5817652B-66FC-4957-9BC1-CBED3EDC486E}" type="presOf" srcId="{CBCACCA2-AD13-42AC-8061-59171F4073DF}" destId="{1D481F9E-6D60-44E6-80EE-D9B5B938DFD3}" srcOrd="0" destOrd="0" presId="urn:microsoft.com/office/officeart/2005/8/layout/process5"/>
    <dgm:cxn modelId="{C6AE832F-B77B-46A3-A3A4-AE19B3B6DFE8}" type="presOf" srcId="{CBCACCA2-AD13-42AC-8061-59171F4073DF}" destId="{F38FBF5E-BBB4-4763-B45C-743B6F65C1E3}" srcOrd="1" destOrd="0" presId="urn:microsoft.com/office/officeart/2005/8/layout/process5"/>
    <dgm:cxn modelId="{929B5542-DE58-4FF3-A121-9F4A759F48C9}" srcId="{DD5A505A-7BAA-4F4B-8366-14743EA9D798}" destId="{56970A34-9BB5-4227-913B-893C1E680D97}" srcOrd="2" destOrd="0" parTransId="{3CF8498A-2A97-4AEB-879D-E4502619CB8E}" sibTransId="{DF0375FD-8391-466D-8D6D-74DE9DCC6CDB}"/>
    <dgm:cxn modelId="{A3BDED64-C690-4978-92D8-A8A815A215E4}" type="presOf" srcId="{56970A34-9BB5-4227-913B-893C1E680D97}" destId="{438EBF8C-4496-48E8-A125-B51950A4D47D}" srcOrd="0" destOrd="0" presId="urn:microsoft.com/office/officeart/2005/8/layout/process5"/>
    <dgm:cxn modelId="{BB3FB38D-B152-4CA4-865A-9EC74256C44F}" type="presOf" srcId="{5B8A6224-0208-410F-B0B7-135A6875CC2C}" destId="{431E361A-3F53-4043-A419-2B641ACE04AF}" srcOrd="0" destOrd="0" presId="urn:microsoft.com/office/officeart/2005/8/layout/process5"/>
    <dgm:cxn modelId="{2FF10A96-581E-41BC-99B1-64F59FBA5E41}" srcId="{DD5A505A-7BAA-4F4B-8366-14743EA9D798}" destId="{24984898-ECC3-4963-9414-41E6D4EE8328}" srcOrd="1" destOrd="0" parTransId="{3A623AED-77D7-4DB4-8675-47A30FD0D136}" sibTransId="{CBCACCA2-AD13-42AC-8061-59171F4073DF}"/>
    <dgm:cxn modelId="{FBCC7DA4-36FA-4439-B9C0-530BBEC8083E}" type="presOf" srcId="{B9EA25C4-709D-4825-9CBA-C6068B248ADE}" destId="{E261F694-5174-404E-B0A5-C26738F0B873}" srcOrd="0" destOrd="0" presId="urn:microsoft.com/office/officeart/2005/8/layout/process5"/>
    <dgm:cxn modelId="{9F27EEB5-79A6-4558-8B4B-5AFA397B87D4}" type="presOf" srcId="{DD5A505A-7BAA-4F4B-8366-14743EA9D798}" destId="{46EC4731-C63F-48E7-8CD6-D8832678F1E1}" srcOrd="0" destOrd="0" presId="urn:microsoft.com/office/officeart/2005/8/layout/process5"/>
    <dgm:cxn modelId="{B827F0BA-F91F-4956-87D6-2722FDD64691}" type="presOf" srcId="{B9EA25C4-709D-4825-9CBA-C6068B248ADE}" destId="{313AAE95-CB02-4BD5-B79A-EA5C14E33DE1}" srcOrd="1" destOrd="0" presId="urn:microsoft.com/office/officeart/2005/8/layout/process5"/>
    <dgm:cxn modelId="{7A547FBB-A283-4111-B001-629145BCF873}" type="presParOf" srcId="{46EC4731-C63F-48E7-8CD6-D8832678F1E1}" destId="{431E361A-3F53-4043-A419-2B641ACE04AF}" srcOrd="0" destOrd="0" presId="urn:microsoft.com/office/officeart/2005/8/layout/process5"/>
    <dgm:cxn modelId="{B88E9424-F2ED-4AA3-9063-FF7CE01D05A4}" type="presParOf" srcId="{46EC4731-C63F-48E7-8CD6-D8832678F1E1}" destId="{E261F694-5174-404E-B0A5-C26738F0B873}" srcOrd="1" destOrd="0" presId="urn:microsoft.com/office/officeart/2005/8/layout/process5"/>
    <dgm:cxn modelId="{558A739F-F0FF-48FA-9671-27B817C731EE}" type="presParOf" srcId="{E261F694-5174-404E-B0A5-C26738F0B873}" destId="{313AAE95-CB02-4BD5-B79A-EA5C14E33DE1}" srcOrd="0" destOrd="0" presId="urn:microsoft.com/office/officeart/2005/8/layout/process5"/>
    <dgm:cxn modelId="{64F30513-06A4-427E-831B-94B055441939}" type="presParOf" srcId="{46EC4731-C63F-48E7-8CD6-D8832678F1E1}" destId="{EE34EA0A-FD35-4EF6-8CEE-93DBB832504F}" srcOrd="2" destOrd="0" presId="urn:microsoft.com/office/officeart/2005/8/layout/process5"/>
    <dgm:cxn modelId="{B9C199A5-94AE-416D-81BC-9DCDB5D4C881}" type="presParOf" srcId="{46EC4731-C63F-48E7-8CD6-D8832678F1E1}" destId="{1D481F9E-6D60-44E6-80EE-D9B5B938DFD3}" srcOrd="3" destOrd="0" presId="urn:microsoft.com/office/officeart/2005/8/layout/process5"/>
    <dgm:cxn modelId="{A12DDAC9-7C8C-4B90-82B7-1C2432F33D86}" type="presParOf" srcId="{1D481F9E-6D60-44E6-80EE-D9B5B938DFD3}" destId="{F38FBF5E-BBB4-4763-B45C-743B6F65C1E3}" srcOrd="0" destOrd="0" presId="urn:microsoft.com/office/officeart/2005/8/layout/process5"/>
    <dgm:cxn modelId="{94291258-40C5-46F6-B8D9-9F1EFB85590B}" type="presParOf" srcId="{46EC4731-C63F-48E7-8CD6-D8832678F1E1}" destId="{438EBF8C-4496-48E8-A125-B51950A4D47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6A802-46BD-4ECD-A80B-47E1157EA9A6}" type="doc">
      <dgm:prSet loTypeId="urn:microsoft.com/office/officeart/2005/8/layout/hProcess10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3F3A10-AEA8-4BB9-B9FC-008730044841}">
      <dgm:prSet phldrT="[Text]"/>
      <dgm:spPr/>
      <dgm:t>
        <a:bodyPr/>
        <a:lstStyle/>
        <a:p>
          <a:r>
            <a:rPr lang="en-US" dirty="0"/>
            <a:t>“Father, </a:t>
          </a:r>
          <a:r>
            <a:rPr lang="en-US" i="1" dirty="0"/>
            <a:t>forgive</a:t>
          </a:r>
          <a:r>
            <a:rPr lang="en-US" dirty="0"/>
            <a:t>…”</a:t>
          </a:r>
        </a:p>
      </dgm:t>
    </dgm:pt>
    <dgm:pt modelId="{7160E230-B1D9-4B80-92A6-D50836396433}" type="parTrans" cxnId="{ED247E7F-750F-4831-9449-19D49058CA13}">
      <dgm:prSet/>
      <dgm:spPr/>
      <dgm:t>
        <a:bodyPr/>
        <a:lstStyle/>
        <a:p>
          <a:endParaRPr lang="en-US"/>
        </a:p>
      </dgm:t>
    </dgm:pt>
    <dgm:pt modelId="{DDE14DB1-EC76-46E2-82E0-C2237F708DF8}" type="sibTrans" cxnId="{ED247E7F-750F-4831-9449-19D49058CA13}">
      <dgm:prSet/>
      <dgm:spPr/>
      <dgm:t>
        <a:bodyPr/>
        <a:lstStyle/>
        <a:p>
          <a:endParaRPr lang="en-US"/>
        </a:p>
      </dgm:t>
    </dgm:pt>
    <dgm:pt modelId="{C9CBAB7B-7A83-4F30-B178-4E72E71D7732}">
      <dgm:prSet phldrT="[Text]"/>
      <dgm:spPr/>
      <dgm:t>
        <a:bodyPr/>
        <a:lstStyle/>
        <a:p>
          <a:r>
            <a:rPr lang="en-US" dirty="0"/>
            <a:t>I.e.: “NO Condemnation”</a:t>
          </a:r>
        </a:p>
      </dgm:t>
    </dgm:pt>
    <dgm:pt modelId="{8B17B435-1922-46FE-887F-D310274AF772}" type="parTrans" cxnId="{8C6084AA-67DB-4566-A17B-E3698EF735B6}">
      <dgm:prSet/>
      <dgm:spPr/>
      <dgm:t>
        <a:bodyPr/>
        <a:lstStyle/>
        <a:p>
          <a:endParaRPr lang="en-US"/>
        </a:p>
      </dgm:t>
    </dgm:pt>
    <dgm:pt modelId="{6F30B2FC-4E45-4DB7-80D3-809345A252FB}" type="sibTrans" cxnId="{8C6084AA-67DB-4566-A17B-E3698EF735B6}">
      <dgm:prSet/>
      <dgm:spPr/>
      <dgm:t>
        <a:bodyPr/>
        <a:lstStyle/>
        <a:p>
          <a:endParaRPr lang="en-US"/>
        </a:p>
      </dgm:t>
    </dgm:pt>
    <dgm:pt modelId="{01567A9E-9B45-4222-80DA-AE47835E0DFA}" type="pres">
      <dgm:prSet presAssocID="{D286A802-46BD-4ECD-A80B-47E1157EA9A6}" presName="Name0" presStyleCnt="0">
        <dgm:presLayoutVars>
          <dgm:dir/>
          <dgm:resizeHandles val="exact"/>
        </dgm:presLayoutVars>
      </dgm:prSet>
      <dgm:spPr/>
    </dgm:pt>
    <dgm:pt modelId="{A999974C-A2F4-4A82-994A-A904EBBB2B98}" type="pres">
      <dgm:prSet presAssocID="{E53F3A10-AEA8-4BB9-B9FC-008730044841}" presName="composite" presStyleCnt="0"/>
      <dgm:spPr/>
    </dgm:pt>
    <dgm:pt modelId="{266151B5-96F7-419C-B781-C9B7C4A64726}" type="pres">
      <dgm:prSet presAssocID="{E53F3A10-AEA8-4BB9-B9FC-008730044841}" presName="imagSh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366DA676-EB34-44BA-83F4-816DDE0A560E}" type="pres">
      <dgm:prSet presAssocID="{E53F3A10-AEA8-4BB9-B9FC-008730044841}" presName="txNode" presStyleLbl="node1" presStyleIdx="0" presStyleCnt="1" custScaleX="119426" custScaleY="100000">
        <dgm:presLayoutVars>
          <dgm:bulletEnabled val="1"/>
        </dgm:presLayoutVars>
      </dgm:prSet>
      <dgm:spPr/>
    </dgm:pt>
  </dgm:ptLst>
  <dgm:cxnLst>
    <dgm:cxn modelId="{FB70625F-D2B4-4036-BF66-F88B9AAEC2DA}" type="presOf" srcId="{E53F3A10-AEA8-4BB9-B9FC-008730044841}" destId="{366DA676-EB34-44BA-83F4-816DDE0A560E}" srcOrd="0" destOrd="0" presId="urn:microsoft.com/office/officeart/2005/8/layout/hProcess10"/>
    <dgm:cxn modelId="{E04EC153-9332-4830-B25E-4C2DD4DB4421}" type="presOf" srcId="{C9CBAB7B-7A83-4F30-B178-4E72E71D7732}" destId="{366DA676-EB34-44BA-83F4-816DDE0A560E}" srcOrd="0" destOrd="1" presId="urn:microsoft.com/office/officeart/2005/8/layout/hProcess10"/>
    <dgm:cxn modelId="{ED247E7F-750F-4831-9449-19D49058CA13}" srcId="{D286A802-46BD-4ECD-A80B-47E1157EA9A6}" destId="{E53F3A10-AEA8-4BB9-B9FC-008730044841}" srcOrd="0" destOrd="0" parTransId="{7160E230-B1D9-4B80-92A6-D50836396433}" sibTransId="{DDE14DB1-EC76-46E2-82E0-C2237F708DF8}"/>
    <dgm:cxn modelId="{8C6084AA-67DB-4566-A17B-E3698EF735B6}" srcId="{E53F3A10-AEA8-4BB9-B9FC-008730044841}" destId="{C9CBAB7B-7A83-4F30-B178-4E72E71D7732}" srcOrd="0" destOrd="0" parTransId="{8B17B435-1922-46FE-887F-D310274AF772}" sibTransId="{6F30B2FC-4E45-4DB7-80D3-809345A252FB}"/>
    <dgm:cxn modelId="{C9E73DCE-3286-4EED-ABA3-FDDD756A6F8E}" type="presOf" srcId="{D286A802-46BD-4ECD-A80B-47E1157EA9A6}" destId="{01567A9E-9B45-4222-80DA-AE47835E0DFA}" srcOrd="0" destOrd="0" presId="urn:microsoft.com/office/officeart/2005/8/layout/hProcess10"/>
    <dgm:cxn modelId="{650842B5-1BA1-4D8C-9EEB-0737A1C9FB07}" type="presParOf" srcId="{01567A9E-9B45-4222-80DA-AE47835E0DFA}" destId="{A999974C-A2F4-4A82-994A-A904EBBB2B98}" srcOrd="0" destOrd="0" presId="urn:microsoft.com/office/officeart/2005/8/layout/hProcess10"/>
    <dgm:cxn modelId="{834A34C3-64E7-454D-B211-864BBF2065E1}" type="presParOf" srcId="{A999974C-A2F4-4A82-994A-A904EBBB2B98}" destId="{266151B5-96F7-419C-B781-C9B7C4A64726}" srcOrd="0" destOrd="0" presId="urn:microsoft.com/office/officeart/2005/8/layout/hProcess10"/>
    <dgm:cxn modelId="{14ACCC87-D7EA-4603-BCCB-FDF8CE3B0DA1}" type="presParOf" srcId="{A999974C-A2F4-4A82-994A-A904EBBB2B98}" destId="{366DA676-EB34-44BA-83F4-816DDE0A560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4B5E14-D45E-4109-BBB4-815608121A1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2A7D49-80A7-47F9-B542-77F77D5E8822}">
      <dgm:prSet phldrT="[Text]"/>
      <dgm:spPr/>
      <dgm:t>
        <a:bodyPr/>
        <a:lstStyle/>
        <a:p>
          <a:r>
            <a:rPr lang="en-US" dirty="0"/>
            <a:t>NOT Hypocrisy</a:t>
          </a:r>
        </a:p>
      </dgm:t>
    </dgm:pt>
    <dgm:pt modelId="{323B6AD8-EED3-430E-A0F2-B80B0984D659}" type="parTrans" cxnId="{BF549738-4C73-4926-B2D0-49EE8C299B89}">
      <dgm:prSet/>
      <dgm:spPr/>
      <dgm:t>
        <a:bodyPr/>
        <a:lstStyle/>
        <a:p>
          <a:endParaRPr lang="en-US"/>
        </a:p>
      </dgm:t>
    </dgm:pt>
    <dgm:pt modelId="{B99E5172-7643-45D4-87C3-BE4DFB663B6A}" type="sibTrans" cxnId="{BF549738-4C73-4926-B2D0-49EE8C299B89}">
      <dgm:prSet/>
      <dgm:spPr/>
      <dgm:t>
        <a:bodyPr/>
        <a:lstStyle/>
        <a:p>
          <a:endParaRPr lang="en-US"/>
        </a:p>
      </dgm:t>
    </dgm:pt>
    <dgm:pt modelId="{D59A6EB2-4A95-4D03-9760-829CB5C5C54B}" type="pres">
      <dgm:prSet presAssocID="{FE4B5E14-D45E-4109-BBB4-815608121A16}" presName="Name0" presStyleCnt="0">
        <dgm:presLayoutVars>
          <dgm:dir/>
          <dgm:resizeHandles val="exact"/>
        </dgm:presLayoutVars>
      </dgm:prSet>
      <dgm:spPr/>
    </dgm:pt>
    <dgm:pt modelId="{930FA45B-4B6E-48B5-9AA1-C0347BC30AEF}" type="pres">
      <dgm:prSet presAssocID="{4D2A7D49-80A7-47F9-B542-77F77D5E8822}" presName="composite" presStyleCnt="0"/>
      <dgm:spPr/>
    </dgm:pt>
    <dgm:pt modelId="{961FD7EF-F0FD-4496-902E-FBF9C6E15981}" type="pres">
      <dgm:prSet presAssocID="{4D2A7D49-80A7-47F9-B542-77F77D5E8822}" presName="rect1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08BF7BBA-9342-40B6-9103-CBED4CE8AD20}" type="pres">
      <dgm:prSet presAssocID="{4D2A7D49-80A7-47F9-B542-77F77D5E8822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BF549738-4C73-4926-B2D0-49EE8C299B89}" srcId="{FE4B5E14-D45E-4109-BBB4-815608121A16}" destId="{4D2A7D49-80A7-47F9-B542-77F77D5E8822}" srcOrd="0" destOrd="0" parTransId="{323B6AD8-EED3-430E-A0F2-B80B0984D659}" sibTransId="{B99E5172-7643-45D4-87C3-BE4DFB663B6A}"/>
    <dgm:cxn modelId="{5A1AB262-1BE9-4F20-A055-14C1C5FF757A}" type="presOf" srcId="{4D2A7D49-80A7-47F9-B542-77F77D5E8822}" destId="{08BF7BBA-9342-40B6-9103-CBED4CE8AD20}" srcOrd="0" destOrd="0" presId="urn:microsoft.com/office/officeart/2008/layout/BendingPictureCaptionList"/>
    <dgm:cxn modelId="{CF3052DD-E0C4-43B4-8B36-7D15B947CC11}" type="presOf" srcId="{FE4B5E14-D45E-4109-BBB4-815608121A16}" destId="{D59A6EB2-4A95-4D03-9760-829CB5C5C54B}" srcOrd="0" destOrd="0" presId="urn:microsoft.com/office/officeart/2008/layout/BendingPictureCaptionList"/>
    <dgm:cxn modelId="{F9720020-CFAF-47AB-9409-7D45A54BF3E1}" type="presParOf" srcId="{D59A6EB2-4A95-4D03-9760-829CB5C5C54B}" destId="{930FA45B-4B6E-48B5-9AA1-C0347BC30AEF}" srcOrd="0" destOrd="0" presId="urn:microsoft.com/office/officeart/2008/layout/BendingPictureCaptionList"/>
    <dgm:cxn modelId="{66C7F60D-7AA8-4DE1-9D2B-DF66AA69949F}" type="presParOf" srcId="{930FA45B-4B6E-48B5-9AA1-C0347BC30AEF}" destId="{961FD7EF-F0FD-4496-902E-FBF9C6E15981}" srcOrd="0" destOrd="0" presId="urn:microsoft.com/office/officeart/2008/layout/BendingPictureCaptionList"/>
    <dgm:cxn modelId="{3EF15893-EF4E-4723-81A1-A98E458F21B2}" type="presParOf" srcId="{930FA45B-4B6E-48B5-9AA1-C0347BC30AEF}" destId="{08BF7BBA-9342-40B6-9103-CBED4CE8AD2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86A802-46BD-4ECD-A80B-47E1157EA9A6}" type="doc">
      <dgm:prSet loTypeId="urn:microsoft.com/office/officeart/2005/8/layout/hProcess10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3F3A10-AEA8-4BB9-B9FC-008730044841}">
      <dgm:prSet phldrT="[Text]"/>
      <dgm:spPr/>
      <dgm:t>
        <a:bodyPr/>
        <a:lstStyle/>
        <a:p>
          <a:r>
            <a:rPr lang="en-US" dirty="0"/>
            <a:t>How is it possible to win…?</a:t>
          </a:r>
        </a:p>
      </dgm:t>
    </dgm:pt>
    <dgm:pt modelId="{7160E230-B1D9-4B80-92A6-D50836396433}" type="parTrans" cxnId="{ED247E7F-750F-4831-9449-19D49058CA13}">
      <dgm:prSet/>
      <dgm:spPr/>
      <dgm:t>
        <a:bodyPr/>
        <a:lstStyle/>
        <a:p>
          <a:endParaRPr lang="en-US"/>
        </a:p>
      </dgm:t>
    </dgm:pt>
    <dgm:pt modelId="{DDE14DB1-EC76-46E2-82E0-C2237F708DF8}" type="sibTrans" cxnId="{ED247E7F-750F-4831-9449-19D49058CA13}">
      <dgm:prSet/>
      <dgm:spPr/>
      <dgm:t>
        <a:bodyPr/>
        <a:lstStyle/>
        <a:p>
          <a:endParaRPr lang="en-US"/>
        </a:p>
      </dgm:t>
    </dgm:pt>
    <dgm:pt modelId="{01567A9E-9B45-4222-80DA-AE47835E0DFA}" type="pres">
      <dgm:prSet presAssocID="{D286A802-46BD-4ECD-A80B-47E1157EA9A6}" presName="Name0" presStyleCnt="0">
        <dgm:presLayoutVars>
          <dgm:dir/>
          <dgm:resizeHandles val="exact"/>
        </dgm:presLayoutVars>
      </dgm:prSet>
      <dgm:spPr/>
    </dgm:pt>
    <dgm:pt modelId="{A999974C-A2F4-4A82-994A-A904EBBB2B98}" type="pres">
      <dgm:prSet presAssocID="{E53F3A10-AEA8-4BB9-B9FC-008730044841}" presName="composite" presStyleCnt="0"/>
      <dgm:spPr/>
    </dgm:pt>
    <dgm:pt modelId="{266151B5-96F7-419C-B781-C9B7C4A64726}" type="pres">
      <dgm:prSet presAssocID="{E53F3A10-AEA8-4BB9-B9FC-008730044841}" presName="imagSh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366DA676-EB34-44BA-83F4-816DDE0A560E}" type="pres">
      <dgm:prSet presAssocID="{E53F3A10-AEA8-4BB9-B9FC-008730044841}" presName="txNode" presStyleLbl="node1" presStyleIdx="0" presStyleCnt="1" custScaleX="119426" custScaleY="100000">
        <dgm:presLayoutVars>
          <dgm:bulletEnabled val="1"/>
        </dgm:presLayoutVars>
      </dgm:prSet>
      <dgm:spPr/>
    </dgm:pt>
  </dgm:ptLst>
  <dgm:cxnLst>
    <dgm:cxn modelId="{FB70625F-D2B4-4036-BF66-F88B9AAEC2DA}" type="presOf" srcId="{E53F3A10-AEA8-4BB9-B9FC-008730044841}" destId="{366DA676-EB34-44BA-83F4-816DDE0A560E}" srcOrd="0" destOrd="0" presId="urn:microsoft.com/office/officeart/2005/8/layout/hProcess10"/>
    <dgm:cxn modelId="{ED247E7F-750F-4831-9449-19D49058CA13}" srcId="{D286A802-46BD-4ECD-A80B-47E1157EA9A6}" destId="{E53F3A10-AEA8-4BB9-B9FC-008730044841}" srcOrd="0" destOrd="0" parTransId="{7160E230-B1D9-4B80-92A6-D50836396433}" sibTransId="{DDE14DB1-EC76-46E2-82E0-C2237F708DF8}"/>
    <dgm:cxn modelId="{C9E73DCE-3286-4EED-ABA3-FDDD756A6F8E}" type="presOf" srcId="{D286A802-46BD-4ECD-A80B-47E1157EA9A6}" destId="{01567A9E-9B45-4222-80DA-AE47835E0DFA}" srcOrd="0" destOrd="0" presId="urn:microsoft.com/office/officeart/2005/8/layout/hProcess10"/>
    <dgm:cxn modelId="{650842B5-1BA1-4D8C-9EEB-0737A1C9FB07}" type="presParOf" srcId="{01567A9E-9B45-4222-80DA-AE47835E0DFA}" destId="{A999974C-A2F4-4A82-994A-A904EBBB2B98}" srcOrd="0" destOrd="0" presId="urn:microsoft.com/office/officeart/2005/8/layout/hProcess10"/>
    <dgm:cxn modelId="{834A34C3-64E7-454D-B211-864BBF2065E1}" type="presParOf" srcId="{A999974C-A2F4-4A82-994A-A904EBBB2B98}" destId="{266151B5-96F7-419C-B781-C9B7C4A64726}" srcOrd="0" destOrd="0" presId="urn:microsoft.com/office/officeart/2005/8/layout/hProcess10"/>
    <dgm:cxn modelId="{14ACCC87-D7EA-4603-BCCB-FDF8CE3B0DA1}" type="presParOf" srcId="{A999974C-A2F4-4A82-994A-A904EBBB2B98}" destId="{366DA676-EB34-44BA-83F4-816DDE0A560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B9C6F5-A7CB-4128-A257-1026FC761812}" type="doc">
      <dgm:prSet loTypeId="urn:microsoft.com/office/officeart/2005/8/layout/hProcess10" loCatId="process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B2ADF9A-4213-4881-84C9-85BC0A381EB0}">
      <dgm:prSet phldrT="[Text]"/>
      <dgm:spPr/>
      <dgm:t>
        <a:bodyPr/>
        <a:lstStyle/>
        <a:p>
          <a:r>
            <a:rPr lang="en-US" dirty="0"/>
            <a:t>Before</a:t>
          </a:r>
        </a:p>
      </dgm:t>
    </dgm:pt>
    <dgm:pt modelId="{CAF78B74-817D-4F37-BA8F-FEB17D77D394}" type="parTrans" cxnId="{C36A7D03-93A1-4088-ADE3-61CEB18D083F}">
      <dgm:prSet/>
      <dgm:spPr/>
      <dgm:t>
        <a:bodyPr/>
        <a:lstStyle/>
        <a:p>
          <a:endParaRPr lang="en-US"/>
        </a:p>
      </dgm:t>
    </dgm:pt>
    <dgm:pt modelId="{08D9B49C-FBC0-4CB2-B8AA-E73747979B55}" type="sibTrans" cxnId="{C36A7D03-93A1-4088-ADE3-61CEB18D083F}">
      <dgm:prSet/>
      <dgm:spPr/>
      <dgm:t>
        <a:bodyPr/>
        <a:lstStyle/>
        <a:p>
          <a:endParaRPr lang="en-US"/>
        </a:p>
      </dgm:t>
    </dgm:pt>
    <dgm:pt modelId="{D919AEF3-A23B-4A14-AC87-0ADF3243E973}">
      <dgm:prSet phldrT="[Text]"/>
      <dgm:spPr/>
      <dgm:t>
        <a:bodyPr/>
        <a:lstStyle/>
        <a:p>
          <a:r>
            <a:rPr lang="en-US" dirty="0"/>
            <a:t>During</a:t>
          </a:r>
        </a:p>
      </dgm:t>
    </dgm:pt>
    <dgm:pt modelId="{A3167684-2CAD-418F-81EA-ADE46DC100D5}" type="parTrans" cxnId="{7D1CA4B2-FCE1-4EB8-9C1C-AD3BE4A06468}">
      <dgm:prSet/>
      <dgm:spPr/>
      <dgm:t>
        <a:bodyPr/>
        <a:lstStyle/>
        <a:p>
          <a:endParaRPr lang="en-US"/>
        </a:p>
      </dgm:t>
    </dgm:pt>
    <dgm:pt modelId="{C2DC4EF0-E3C8-4637-B311-45AC0412CC78}" type="sibTrans" cxnId="{7D1CA4B2-FCE1-4EB8-9C1C-AD3BE4A06468}">
      <dgm:prSet/>
      <dgm:spPr/>
      <dgm:t>
        <a:bodyPr/>
        <a:lstStyle/>
        <a:p>
          <a:endParaRPr lang="en-US"/>
        </a:p>
      </dgm:t>
    </dgm:pt>
    <dgm:pt modelId="{D8CB07F8-0425-4911-86BC-65D43683D5B6}">
      <dgm:prSet phldrT="[Text]"/>
      <dgm:spPr/>
      <dgm:t>
        <a:bodyPr/>
        <a:lstStyle/>
        <a:p>
          <a:r>
            <a:rPr lang="en-US" dirty="0"/>
            <a:t>DEATH</a:t>
          </a:r>
        </a:p>
      </dgm:t>
    </dgm:pt>
    <dgm:pt modelId="{5F915B45-019E-4699-8C95-B67867A7561E}" type="parTrans" cxnId="{DC8D04DE-2963-497C-A5DD-CB7312C3D1C5}">
      <dgm:prSet/>
      <dgm:spPr/>
      <dgm:t>
        <a:bodyPr/>
        <a:lstStyle/>
        <a:p>
          <a:endParaRPr lang="en-US"/>
        </a:p>
      </dgm:t>
    </dgm:pt>
    <dgm:pt modelId="{381B4CD0-60B8-46CD-AF4D-3BF4295699FD}" type="sibTrans" cxnId="{DC8D04DE-2963-497C-A5DD-CB7312C3D1C5}">
      <dgm:prSet/>
      <dgm:spPr/>
      <dgm:t>
        <a:bodyPr/>
        <a:lstStyle/>
        <a:p>
          <a:endParaRPr lang="en-US"/>
        </a:p>
      </dgm:t>
    </dgm:pt>
    <dgm:pt modelId="{900CDA4F-931F-4DF4-A93E-186B63A49402}" type="pres">
      <dgm:prSet presAssocID="{CAB9C6F5-A7CB-4128-A257-1026FC761812}" presName="Name0" presStyleCnt="0">
        <dgm:presLayoutVars>
          <dgm:dir/>
          <dgm:resizeHandles val="exact"/>
        </dgm:presLayoutVars>
      </dgm:prSet>
      <dgm:spPr/>
    </dgm:pt>
    <dgm:pt modelId="{221B8C0F-9802-45D1-980E-26D90ABAA6B3}" type="pres">
      <dgm:prSet presAssocID="{7B2ADF9A-4213-4881-84C9-85BC0A381EB0}" presName="composite" presStyleCnt="0"/>
      <dgm:spPr/>
    </dgm:pt>
    <dgm:pt modelId="{61E39142-7D7A-4A79-AA60-76331B63A4A1}" type="pres">
      <dgm:prSet presAssocID="{7B2ADF9A-4213-4881-84C9-85BC0A381EB0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3307686B-1D23-442D-9A03-F3F73A4AFCCD}" type="pres">
      <dgm:prSet presAssocID="{7B2ADF9A-4213-4881-84C9-85BC0A381EB0}" presName="txNode" presStyleLbl="node1" presStyleIdx="0" presStyleCnt="3" custScaleY="30305" custLinFactNeighborX="-89" custLinFactNeighborY="4716">
        <dgm:presLayoutVars>
          <dgm:bulletEnabled val="1"/>
        </dgm:presLayoutVars>
      </dgm:prSet>
      <dgm:spPr/>
    </dgm:pt>
    <dgm:pt modelId="{B4E89CAC-1056-4308-8386-704E26168659}" type="pres">
      <dgm:prSet presAssocID="{08D9B49C-FBC0-4CB2-B8AA-E73747979B55}" presName="sibTrans" presStyleLbl="sibTrans2D1" presStyleIdx="0" presStyleCnt="2"/>
      <dgm:spPr/>
    </dgm:pt>
    <dgm:pt modelId="{4473BFAF-4C6E-4ED6-AB5F-E4F9703537AF}" type="pres">
      <dgm:prSet presAssocID="{08D9B49C-FBC0-4CB2-B8AA-E73747979B55}" presName="connTx" presStyleLbl="sibTrans2D1" presStyleIdx="0" presStyleCnt="2"/>
      <dgm:spPr/>
    </dgm:pt>
    <dgm:pt modelId="{F939B9FF-9781-422D-BF69-CF561030903A}" type="pres">
      <dgm:prSet presAssocID="{D919AEF3-A23B-4A14-AC87-0ADF3243E973}" presName="composite" presStyleCnt="0"/>
      <dgm:spPr/>
    </dgm:pt>
    <dgm:pt modelId="{D9C9470E-5930-4B0A-99B0-6A5A958ADF9A}" type="pres">
      <dgm:prSet presAssocID="{D919AEF3-A23B-4A14-AC87-0ADF3243E973}" presName="imagSh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</dgm:spPr>
    </dgm:pt>
    <dgm:pt modelId="{4B2189C5-C852-4BFE-B91E-4E61D1BA732F}" type="pres">
      <dgm:prSet presAssocID="{D919AEF3-A23B-4A14-AC87-0ADF3243E973}" presName="txNode" presStyleLbl="node1" presStyleIdx="1" presStyleCnt="3" custScaleY="29137" custLinFactNeighborX="-602" custLinFactNeighborY="4716">
        <dgm:presLayoutVars>
          <dgm:bulletEnabled val="1"/>
        </dgm:presLayoutVars>
      </dgm:prSet>
      <dgm:spPr/>
    </dgm:pt>
    <dgm:pt modelId="{6C805311-CE7C-4BD0-802A-BCE68ACF6922}" type="pres">
      <dgm:prSet presAssocID="{C2DC4EF0-E3C8-4637-B311-45AC0412CC78}" presName="sibTrans" presStyleLbl="sibTrans2D1" presStyleIdx="1" presStyleCnt="2"/>
      <dgm:spPr/>
    </dgm:pt>
    <dgm:pt modelId="{49C9FB49-85CA-459E-AB9B-F2E47040E2FE}" type="pres">
      <dgm:prSet presAssocID="{C2DC4EF0-E3C8-4637-B311-45AC0412CC78}" presName="connTx" presStyleLbl="sibTrans2D1" presStyleIdx="1" presStyleCnt="2"/>
      <dgm:spPr/>
    </dgm:pt>
    <dgm:pt modelId="{63CB0DDC-452A-49EF-A842-E99F0C7AA4AB}" type="pres">
      <dgm:prSet presAssocID="{D8CB07F8-0425-4911-86BC-65D43683D5B6}" presName="composite" presStyleCnt="0"/>
      <dgm:spPr/>
    </dgm:pt>
    <dgm:pt modelId="{74C5DF9A-774A-40C0-8439-7CA5A1055EBF}" type="pres">
      <dgm:prSet presAssocID="{D8CB07F8-0425-4911-86BC-65D43683D5B6}" presName="imagSh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53000" r="-53000"/>
          </a:stretch>
        </a:blipFill>
      </dgm:spPr>
    </dgm:pt>
    <dgm:pt modelId="{C127919B-ED56-4263-B762-4FF962466C98}" type="pres">
      <dgm:prSet presAssocID="{D8CB07F8-0425-4911-86BC-65D43683D5B6}" presName="txNode" presStyleLbl="node1" presStyleIdx="2" presStyleCnt="3" custScaleY="29425" custLinFactNeighborX="1899" custLinFactNeighborY="4716">
        <dgm:presLayoutVars>
          <dgm:bulletEnabled val="1"/>
        </dgm:presLayoutVars>
      </dgm:prSet>
      <dgm:spPr/>
    </dgm:pt>
  </dgm:ptLst>
  <dgm:cxnLst>
    <dgm:cxn modelId="{C36A7D03-93A1-4088-ADE3-61CEB18D083F}" srcId="{CAB9C6F5-A7CB-4128-A257-1026FC761812}" destId="{7B2ADF9A-4213-4881-84C9-85BC0A381EB0}" srcOrd="0" destOrd="0" parTransId="{CAF78B74-817D-4F37-BA8F-FEB17D77D394}" sibTransId="{08D9B49C-FBC0-4CB2-B8AA-E73747979B55}"/>
    <dgm:cxn modelId="{18717A18-080B-4A62-B641-5CCDF77B4591}" type="presOf" srcId="{D919AEF3-A23B-4A14-AC87-0ADF3243E973}" destId="{4B2189C5-C852-4BFE-B91E-4E61D1BA732F}" srcOrd="0" destOrd="0" presId="urn:microsoft.com/office/officeart/2005/8/layout/hProcess10"/>
    <dgm:cxn modelId="{028DA327-43B9-4D92-A18B-FE797BEEAA1D}" type="presOf" srcId="{08D9B49C-FBC0-4CB2-B8AA-E73747979B55}" destId="{4473BFAF-4C6E-4ED6-AB5F-E4F9703537AF}" srcOrd="1" destOrd="0" presId="urn:microsoft.com/office/officeart/2005/8/layout/hProcess10"/>
    <dgm:cxn modelId="{EDD63F38-9976-40F5-9CCF-4F125CCF2923}" type="presOf" srcId="{7B2ADF9A-4213-4881-84C9-85BC0A381EB0}" destId="{3307686B-1D23-442D-9A03-F3F73A4AFCCD}" srcOrd="0" destOrd="0" presId="urn:microsoft.com/office/officeart/2005/8/layout/hProcess10"/>
    <dgm:cxn modelId="{4DFEF792-A4A4-437F-B3CE-77CF75FB9F41}" type="presOf" srcId="{D8CB07F8-0425-4911-86BC-65D43683D5B6}" destId="{C127919B-ED56-4263-B762-4FF962466C98}" srcOrd="0" destOrd="0" presId="urn:microsoft.com/office/officeart/2005/8/layout/hProcess10"/>
    <dgm:cxn modelId="{7D1CA4B2-FCE1-4EB8-9C1C-AD3BE4A06468}" srcId="{CAB9C6F5-A7CB-4128-A257-1026FC761812}" destId="{D919AEF3-A23B-4A14-AC87-0ADF3243E973}" srcOrd="1" destOrd="0" parTransId="{A3167684-2CAD-418F-81EA-ADE46DC100D5}" sibTransId="{C2DC4EF0-E3C8-4637-B311-45AC0412CC78}"/>
    <dgm:cxn modelId="{C0780BC1-DF8D-41AD-BA29-17E3045126BF}" type="presOf" srcId="{08D9B49C-FBC0-4CB2-B8AA-E73747979B55}" destId="{B4E89CAC-1056-4308-8386-704E26168659}" srcOrd="0" destOrd="0" presId="urn:microsoft.com/office/officeart/2005/8/layout/hProcess10"/>
    <dgm:cxn modelId="{4163DDCF-4CC6-4403-9EF7-9648FDAC8F3A}" type="presOf" srcId="{CAB9C6F5-A7CB-4128-A257-1026FC761812}" destId="{900CDA4F-931F-4DF4-A93E-186B63A49402}" srcOrd="0" destOrd="0" presId="urn:microsoft.com/office/officeart/2005/8/layout/hProcess10"/>
    <dgm:cxn modelId="{DC8D04DE-2963-497C-A5DD-CB7312C3D1C5}" srcId="{CAB9C6F5-A7CB-4128-A257-1026FC761812}" destId="{D8CB07F8-0425-4911-86BC-65D43683D5B6}" srcOrd="2" destOrd="0" parTransId="{5F915B45-019E-4699-8C95-B67867A7561E}" sibTransId="{381B4CD0-60B8-46CD-AF4D-3BF4295699FD}"/>
    <dgm:cxn modelId="{997DE7EC-EB5D-45D2-B837-61917EBB866D}" type="presOf" srcId="{C2DC4EF0-E3C8-4637-B311-45AC0412CC78}" destId="{6C805311-CE7C-4BD0-802A-BCE68ACF6922}" srcOrd="0" destOrd="0" presId="urn:microsoft.com/office/officeart/2005/8/layout/hProcess10"/>
    <dgm:cxn modelId="{273EB9FC-E32F-4E9D-AE84-AB958C012C51}" type="presOf" srcId="{C2DC4EF0-E3C8-4637-B311-45AC0412CC78}" destId="{49C9FB49-85CA-459E-AB9B-F2E47040E2FE}" srcOrd="1" destOrd="0" presId="urn:microsoft.com/office/officeart/2005/8/layout/hProcess10"/>
    <dgm:cxn modelId="{4B70F307-82A8-40C7-8036-C5753E99CEF1}" type="presParOf" srcId="{900CDA4F-931F-4DF4-A93E-186B63A49402}" destId="{221B8C0F-9802-45D1-980E-26D90ABAA6B3}" srcOrd="0" destOrd="0" presId="urn:microsoft.com/office/officeart/2005/8/layout/hProcess10"/>
    <dgm:cxn modelId="{03C84193-64C7-4278-B73D-2F7CB2EE21B3}" type="presParOf" srcId="{221B8C0F-9802-45D1-980E-26D90ABAA6B3}" destId="{61E39142-7D7A-4A79-AA60-76331B63A4A1}" srcOrd="0" destOrd="0" presId="urn:microsoft.com/office/officeart/2005/8/layout/hProcess10"/>
    <dgm:cxn modelId="{7DE8F59D-3C68-40A3-8D17-40BD429EBB16}" type="presParOf" srcId="{221B8C0F-9802-45D1-980E-26D90ABAA6B3}" destId="{3307686B-1D23-442D-9A03-F3F73A4AFCCD}" srcOrd="1" destOrd="0" presId="urn:microsoft.com/office/officeart/2005/8/layout/hProcess10"/>
    <dgm:cxn modelId="{B04F0BD6-08B7-4F99-8FFB-78AF7A547CFA}" type="presParOf" srcId="{900CDA4F-931F-4DF4-A93E-186B63A49402}" destId="{B4E89CAC-1056-4308-8386-704E26168659}" srcOrd="1" destOrd="0" presId="urn:microsoft.com/office/officeart/2005/8/layout/hProcess10"/>
    <dgm:cxn modelId="{779645C0-9E4E-47BF-A991-E86E0B5945C3}" type="presParOf" srcId="{B4E89CAC-1056-4308-8386-704E26168659}" destId="{4473BFAF-4C6E-4ED6-AB5F-E4F9703537AF}" srcOrd="0" destOrd="0" presId="urn:microsoft.com/office/officeart/2005/8/layout/hProcess10"/>
    <dgm:cxn modelId="{17D402D4-F780-4E7F-BC85-54028379A37E}" type="presParOf" srcId="{900CDA4F-931F-4DF4-A93E-186B63A49402}" destId="{F939B9FF-9781-422D-BF69-CF561030903A}" srcOrd="2" destOrd="0" presId="urn:microsoft.com/office/officeart/2005/8/layout/hProcess10"/>
    <dgm:cxn modelId="{AF93DC15-0B6D-4595-8A88-0CBDE20A9511}" type="presParOf" srcId="{F939B9FF-9781-422D-BF69-CF561030903A}" destId="{D9C9470E-5930-4B0A-99B0-6A5A958ADF9A}" srcOrd="0" destOrd="0" presId="urn:microsoft.com/office/officeart/2005/8/layout/hProcess10"/>
    <dgm:cxn modelId="{63A32581-5A9F-4224-822D-839C4C0DAECE}" type="presParOf" srcId="{F939B9FF-9781-422D-BF69-CF561030903A}" destId="{4B2189C5-C852-4BFE-B91E-4E61D1BA732F}" srcOrd="1" destOrd="0" presId="urn:microsoft.com/office/officeart/2005/8/layout/hProcess10"/>
    <dgm:cxn modelId="{B349D00A-F911-417F-B1C5-0C7CA35AC9E8}" type="presParOf" srcId="{900CDA4F-931F-4DF4-A93E-186B63A49402}" destId="{6C805311-CE7C-4BD0-802A-BCE68ACF6922}" srcOrd="3" destOrd="0" presId="urn:microsoft.com/office/officeart/2005/8/layout/hProcess10"/>
    <dgm:cxn modelId="{74794E3A-BFC3-4BAF-8D1A-9EFF6D8044D3}" type="presParOf" srcId="{6C805311-CE7C-4BD0-802A-BCE68ACF6922}" destId="{49C9FB49-85CA-459E-AB9B-F2E47040E2FE}" srcOrd="0" destOrd="0" presId="urn:microsoft.com/office/officeart/2005/8/layout/hProcess10"/>
    <dgm:cxn modelId="{709EC0D8-FA31-4E2A-8468-E34E4AC534B5}" type="presParOf" srcId="{900CDA4F-931F-4DF4-A93E-186B63A49402}" destId="{63CB0DDC-452A-49EF-A842-E99F0C7AA4AB}" srcOrd="4" destOrd="0" presId="urn:microsoft.com/office/officeart/2005/8/layout/hProcess10"/>
    <dgm:cxn modelId="{EBB00E7A-0D14-4361-8C11-43F285F9DBEC}" type="presParOf" srcId="{63CB0DDC-452A-49EF-A842-E99F0C7AA4AB}" destId="{74C5DF9A-774A-40C0-8439-7CA5A1055EBF}" srcOrd="0" destOrd="0" presId="urn:microsoft.com/office/officeart/2005/8/layout/hProcess10"/>
    <dgm:cxn modelId="{3C789395-FE75-4281-BAA7-E3D7A98AC6A7}" type="presParOf" srcId="{63CB0DDC-452A-49EF-A842-E99F0C7AA4AB}" destId="{C127919B-ED56-4263-B762-4FF962466C9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F96D7-10FD-4EF2-A73B-110DC2AC1CE5}">
      <dsp:nvSpPr>
        <dsp:cNvPr id="0" name=""/>
        <dsp:cNvSpPr/>
      </dsp:nvSpPr>
      <dsp:spPr>
        <a:xfrm>
          <a:off x="0" y="311326"/>
          <a:ext cx="3476624" cy="2085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cap="none" spc="0" dirty="0">
              <a:ln/>
              <a:solidFill>
                <a:schemeClr val="accent4"/>
              </a:solidFill>
              <a:effectLst/>
            </a:rPr>
            <a:t>“Nice Idea”</a:t>
          </a:r>
        </a:p>
      </dsp:txBody>
      <dsp:txXfrm>
        <a:off x="0" y="311326"/>
        <a:ext cx="3476624" cy="2085974"/>
      </dsp:txXfrm>
    </dsp:sp>
    <dsp:sp modelId="{770C5482-9316-4F68-B561-7AF38DDB728A}">
      <dsp:nvSpPr>
        <dsp:cNvPr id="0" name=""/>
        <dsp:cNvSpPr/>
      </dsp:nvSpPr>
      <dsp:spPr>
        <a:xfrm>
          <a:off x="3824287" y="311326"/>
          <a:ext cx="3476624" cy="2085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cap="none" spc="0" dirty="0">
              <a:ln/>
              <a:solidFill>
                <a:schemeClr val="accent4"/>
              </a:solidFill>
              <a:effectLst/>
            </a:rPr>
            <a:t>“Good for God, but..”</a:t>
          </a:r>
        </a:p>
      </dsp:txBody>
      <dsp:txXfrm>
        <a:off x="3824287" y="311326"/>
        <a:ext cx="3476624" cy="2085974"/>
      </dsp:txXfrm>
    </dsp:sp>
    <dsp:sp modelId="{48DC745B-AF20-474D-BECC-7FAD25223BA7}">
      <dsp:nvSpPr>
        <dsp:cNvPr id="0" name=""/>
        <dsp:cNvSpPr/>
      </dsp:nvSpPr>
      <dsp:spPr>
        <a:xfrm>
          <a:off x="7648574" y="311326"/>
          <a:ext cx="3476624" cy="2085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cap="none" spc="0" dirty="0">
              <a:ln/>
              <a:solidFill>
                <a:schemeClr val="accent4"/>
              </a:solidFill>
              <a:effectLst/>
            </a:rPr>
            <a:t>“God forgave him, but </a:t>
          </a:r>
          <a:r>
            <a:rPr lang="en-US" sz="4200" b="1" i="1" kern="1200" cap="none" spc="0" dirty="0">
              <a:ln/>
              <a:solidFill>
                <a:schemeClr val="accent4"/>
              </a:solidFill>
              <a:effectLst/>
            </a:rPr>
            <a:t>not the FBI</a:t>
          </a:r>
          <a:r>
            <a:rPr lang="en-US" sz="4200" b="1" kern="1200" cap="none" spc="0" dirty="0">
              <a:ln/>
              <a:solidFill>
                <a:schemeClr val="accent4"/>
              </a:solidFill>
              <a:effectLst/>
            </a:rPr>
            <a:t>”</a:t>
          </a:r>
        </a:p>
      </dsp:txBody>
      <dsp:txXfrm>
        <a:off x="7648574" y="311326"/>
        <a:ext cx="3476624" cy="2085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6B153-E933-4E71-9CF0-F9E4E2DDF078}">
      <dsp:nvSpPr>
        <dsp:cNvPr id="0" name=""/>
        <dsp:cNvSpPr/>
      </dsp:nvSpPr>
      <dsp:spPr>
        <a:xfrm>
          <a:off x="0" y="552803"/>
          <a:ext cx="6044142" cy="2778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093" tIns="583184" rIns="469093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Romans 8:1 (KJV)   There is therefore now no condemnation to them which are in Christ Jesus, </a:t>
          </a:r>
          <a:r>
            <a:rPr lang="en-US" sz="2800" b="0" i="1" u="sng" kern="1200" dirty="0"/>
            <a:t>who walk not after the flesh, but after the Spirit</a:t>
          </a:r>
          <a:r>
            <a:rPr lang="en-US" sz="2800" kern="1200" dirty="0"/>
            <a:t>. </a:t>
          </a:r>
        </a:p>
      </dsp:txBody>
      <dsp:txXfrm>
        <a:off x="0" y="552803"/>
        <a:ext cx="6044142" cy="2778300"/>
      </dsp:txXfrm>
    </dsp:sp>
    <dsp:sp modelId="{96CEEDA1-0EDB-49C1-8ED7-CFC516D026C9}">
      <dsp:nvSpPr>
        <dsp:cNvPr id="0" name=""/>
        <dsp:cNvSpPr/>
      </dsp:nvSpPr>
      <dsp:spPr>
        <a:xfrm>
          <a:off x="302207" y="139523"/>
          <a:ext cx="4230899" cy="8265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9918" tIns="0" rIns="15991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King James to the Rescue</a:t>
          </a:r>
        </a:p>
      </dsp:txBody>
      <dsp:txXfrm>
        <a:off x="342556" y="179872"/>
        <a:ext cx="4150201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7D348-2CF4-4CB0-A38F-78E1E7C0F481}">
      <dsp:nvSpPr>
        <dsp:cNvPr id="0" name=""/>
        <dsp:cNvSpPr/>
      </dsp:nvSpPr>
      <dsp:spPr>
        <a:xfrm>
          <a:off x="0" y="3082254"/>
          <a:ext cx="4069336" cy="10116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/>
            <a:t>Easily</a:t>
          </a:r>
          <a:r>
            <a:rPr lang="en-US" sz="2300" kern="1200" dirty="0"/>
            <a:t> Detected</a:t>
          </a:r>
        </a:p>
      </dsp:txBody>
      <dsp:txXfrm>
        <a:off x="0" y="3082254"/>
        <a:ext cx="4069336" cy="1011664"/>
      </dsp:txXfrm>
    </dsp:sp>
    <dsp:sp modelId="{FD6511DA-4B50-4497-AE16-8DD0DEC7C6DD}">
      <dsp:nvSpPr>
        <dsp:cNvPr id="0" name=""/>
        <dsp:cNvSpPr/>
      </dsp:nvSpPr>
      <dsp:spPr>
        <a:xfrm rot="10800000">
          <a:off x="0" y="1541489"/>
          <a:ext cx="4069336" cy="1555940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EXTREMELY RARE</a:t>
          </a:r>
        </a:p>
      </dsp:txBody>
      <dsp:txXfrm rot="10800000">
        <a:off x="0" y="1541489"/>
        <a:ext cx="4069336" cy="1011003"/>
      </dsp:txXfrm>
    </dsp:sp>
    <dsp:sp modelId="{17AF14B4-5B3D-4783-A905-0E92B40FA5EF}">
      <dsp:nvSpPr>
        <dsp:cNvPr id="0" name=""/>
        <dsp:cNvSpPr/>
      </dsp:nvSpPr>
      <dsp:spPr>
        <a:xfrm rot="10800000">
          <a:off x="0" y="723"/>
          <a:ext cx="4069336" cy="1555940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“Bible is full of corrupted text”</a:t>
          </a:r>
        </a:p>
      </dsp:txBody>
      <dsp:txXfrm rot="10800000">
        <a:off x="0" y="723"/>
        <a:ext cx="4069336" cy="1011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E361A-3F53-4043-A419-2B641ACE04AF}">
      <dsp:nvSpPr>
        <dsp:cNvPr id="0" name=""/>
        <dsp:cNvSpPr/>
      </dsp:nvSpPr>
      <dsp:spPr>
        <a:xfrm>
          <a:off x="9911" y="198842"/>
          <a:ext cx="2962572" cy="17775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How to Clean Up Human Evil?</a:t>
          </a:r>
        </a:p>
      </dsp:txBody>
      <dsp:txXfrm>
        <a:off x="61973" y="250904"/>
        <a:ext cx="2858448" cy="1673419"/>
      </dsp:txXfrm>
    </dsp:sp>
    <dsp:sp modelId="{E261F694-5174-404E-B0A5-C26738F0B873}">
      <dsp:nvSpPr>
        <dsp:cNvPr id="0" name=""/>
        <dsp:cNvSpPr/>
      </dsp:nvSpPr>
      <dsp:spPr>
        <a:xfrm>
          <a:off x="3233190" y="720255"/>
          <a:ext cx="628065" cy="734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233190" y="867198"/>
        <a:ext cx="439646" cy="440831"/>
      </dsp:txXfrm>
    </dsp:sp>
    <dsp:sp modelId="{EE34EA0A-FD35-4EF6-8CEE-93DBB832504F}">
      <dsp:nvSpPr>
        <dsp:cNvPr id="0" name=""/>
        <dsp:cNvSpPr/>
      </dsp:nvSpPr>
      <dsp:spPr>
        <a:xfrm>
          <a:off x="4157513" y="198842"/>
          <a:ext cx="2962572" cy="17775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Human Laws &amp; Self-Effort</a:t>
          </a:r>
        </a:p>
      </dsp:txBody>
      <dsp:txXfrm>
        <a:off x="4209575" y="250904"/>
        <a:ext cx="2858448" cy="1673419"/>
      </dsp:txXfrm>
    </dsp:sp>
    <dsp:sp modelId="{1D481F9E-6D60-44E6-80EE-D9B5B938DFD3}">
      <dsp:nvSpPr>
        <dsp:cNvPr id="0" name=""/>
        <dsp:cNvSpPr/>
      </dsp:nvSpPr>
      <dsp:spPr>
        <a:xfrm>
          <a:off x="7380792" y="720255"/>
          <a:ext cx="628065" cy="734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380792" y="867198"/>
        <a:ext cx="439646" cy="440831"/>
      </dsp:txXfrm>
    </dsp:sp>
    <dsp:sp modelId="{438EBF8C-4496-48E8-A125-B51950A4D47D}">
      <dsp:nvSpPr>
        <dsp:cNvPr id="0" name=""/>
        <dsp:cNvSpPr/>
      </dsp:nvSpPr>
      <dsp:spPr>
        <a:xfrm>
          <a:off x="8305114" y="198842"/>
          <a:ext cx="2962572" cy="17775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Ends in Failure &amp; Death (Rom.6-7)</a:t>
          </a:r>
        </a:p>
      </dsp:txBody>
      <dsp:txXfrm>
        <a:off x="8357176" y="250904"/>
        <a:ext cx="2858448" cy="16734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151B5-96F7-419C-B781-C9B7C4A64726}">
      <dsp:nvSpPr>
        <dsp:cNvPr id="0" name=""/>
        <dsp:cNvSpPr/>
      </dsp:nvSpPr>
      <dsp:spPr>
        <a:xfrm>
          <a:off x="188" y="0"/>
          <a:ext cx="4917900" cy="3109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DA676-EB34-44BA-83F4-816DDE0A560E}">
      <dsp:nvSpPr>
        <dsp:cNvPr id="0" name=""/>
        <dsp:cNvSpPr/>
      </dsp:nvSpPr>
      <dsp:spPr>
        <a:xfrm>
          <a:off x="323101" y="1865539"/>
          <a:ext cx="5873251" cy="31092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“Father, </a:t>
          </a:r>
          <a:r>
            <a:rPr lang="en-US" sz="5500" i="1" kern="1200" dirty="0"/>
            <a:t>forgive</a:t>
          </a:r>
          <a:r>
            <a:rPr lang="en-US" sz="5500" kern="1200" dirty="0"/>
            <a:t>…”</a:t>
          </a:r>
        </a:p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300" kern="1200" dirty="0"/>
            <a:t>I.e.: “NO Condemnation”</a:t>
          </a:r>
        </a:p>
      </dsp:txBody>
      <dsp:txXfrm>
        <a:off x="414167" y="1956605"/>
        <a:ext cx="5691119" cy="29270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D7EF-F0FD-4496-902E-FBF9C6E15981}">
      <dsp:nvSpPr>
        <dsp:cNvPr id="0" name=""/>
        <dsp:cNvSpPr/>
      </dsp:nvSpPr>
      <dsp:spPr>
        <a:xfrm>
          <a:off x="153218" y="818"/>
          <a:ext cx="4113162" cy="329053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F7BBA-9342-40B6-9103-CBED4CE8AD20}">
      <dsp:nvSpPr>
        <dsp:cNvPr id="0" name=""/>
        <dsp:cNvSpPr/>
      </dsp:nvSpPr>
      <dsp:spPr>
        <a:xfrm>
          <a:off x="523403" y="2962295"/>
          <a:ext cx="3660714" cy="115168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NOT Hypocrisy</a:t>
          </a:r>
        </a:p>
      </dsp:txBody>
      <dsp:txXfrm>
        <a:off x="523403" y="2962295"/>
        <a:ext cx="3660714" cy="11516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151B5-96F7-419C-B781-C9B7C4A64726}">
      <dsp:nvSpPr>
        <dsp:cNvPr id="0" name=""/>
        <dsp:cNvSpPr/>
      </dsp:nvSpPr>
      <dsp:spPr>
        <a:xfrm>
          <a:off x="188" y="0"/>
          <a:ext cx="4917900" cy="310923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DA676-EB34-44BA-83F4-816DDE0A560E}">
      <dsp:nvSpPr>
        <dsp:cNvPr id="0" name=""/>
        <dsp:cNvSpPr/>
      </dsp:nvSpPr>
      <dsp:spPr>
        <a:xfrm>
          <a:off x="323101" y="1865539"/>
          <a:ext cx="5873251" cy="31092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How is it possible to win…?</a:t>
          </a:r>
        </a:p>
      </dsp:txBody>
      <dsp:txXfrm>
        <a:off x="414167" y="1956605"/>
        <a:ext cx="5691119" cy="29270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39142-7D7A-4A79-AA60-76331B63A4A1}">
      <dsp:nvSpPr>
        <dsp:cNvPr id="0" name=""/>
        <dsp:cNvSpPr/>
      </dsp:nvSpPr>
      <dsp:spPr>
        <a:xfrm>
          <a:off x="5760" y="511514"/>
          <a:ext cx="2713946" cy="27139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7686B-1D23-442D-9A03-F3F73A4AFCCD}">
      <dsp:nvSpPr>
        <dsp:cNvPr id="0" name=""/>
        <dsp:cNvSpPr/>
      </dsp:nvSpPr>
      <dsp:spPr>
        <a:xfrm>
          <a:off x="445150" y="3213614"/>
          <a:ext cx="2713946" cy="8224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Before</a:t>
          </a:r>
        </a:p>
      </dsp:txBody>
      <dsp:txXfrm>
        <a:off x="469239" y="3237703"/>
        <a:ext cx="2665768" cy="774283"/>
      </dsp:txXfrm>
    </dsp:sp>
    <dsp:sp modelId="{B4E89CAC-1056-4308-8386-704E26168659}">
      <dsp:nvSpPr>
        <dsp:cNvPr id="0" name=""/>
        <dsp:cNvSpPr/>
      </dsp:nvSpPr>
      <dsp:spPr>
        <a:xfrm rot="6475">
          <a:off x="3242472" y="1546458"/>
          <a:ext cx="522766" cy="652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242472" y="1676735"/>
        <a:ext cx="365936" cy="391273"/>
      </dsp:txXfrm>
    </dsp:sp>
    <dsp:sp modelId="{D9C9470E-5930-4B0A-99B0-6A5A958ADF9A}">
      <dsp:nvSpPr>
        <dsp:cNvPr id="0" name=""/>
        <dsp:cNvSpPr/>
      </dsp:nvSpPr>
      <dsp:spPr>
        <a:xfrm>
          <a:off x="4213324" y="519438"/>
          <a:ext cx="2713946" cy="27139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189C5-C852-4BFE-B91E-4E61D1BA732F}">
      <dsp:nvSpPr>
        <dsp:cNvPr id="0" name=""/>
        <dsp:cNvSpPr/>
      </dsp:nvSpPr>
      <dsp:spPr>
        <a:xfrm>
          <a:off x="4638791" y="3237388"/>
          <a:ext cx="2713946" cy="7907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During</a:t>
          </a:r>
        </a:p>
      </dsp:txBody>
      <dsp:txXfrm>
        <a:off x="4661952" y="3260549"/>
        <a:ext cx="2667624" cy="744440"/>
      </dsp:txXfrm>
    </dsp:sp>
    <dsp:sp modelId="{6C805311-CE7C-4BD0-802A-BCE68ACF6922}">
      <dsp:nvSpPr>
        <dsp:cNvPr id="0" name=""/>
        <dsp:cNvSpPr/>
      </dsp:nvSpPr>
      <dsp:spPr>
        <a:xfrm rot="21598403">
          <a:off x="7450036" y="1549355"/>
          <a:ext cx="522766" cy="652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450036" y="1679816"/>
        <a:ext cx="365936" cy="391273"/>
      </dsp:txXfrm>
    </dsp:sp>
    <dsp:sp modelId="{74C5DF9A-774A-40C0-8439-7CA5A1055EBF}">
      <dsp:nvSpPr>
        <dsp:cNvPr id="0" name=""/>
        <dsp:cNvSpPr/>
      </dsp:nvSpPr>
      <dsp:spPr>
        <a:xfrm>
          <a:off x="8420887" y="517484"/>
          <a:ext cx="2713946" cy="271394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53000" r="-53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7919B-ED56-4263-B762-4FF962466C98}">
      <dsp:nvSpPr>
        <dsp:cNvPr id="0" name=""/>
        <dsp:cNvSpPr/>
      </dsp:nvSpPr>
      <dsp:spPr>
        <a:xfrm>
          <a:off x="8868453" y="3231526"/>
          <a:ext cx="2713946" cy="7985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DEATH</a:t>
          </a:r>
        </a:p>
      </dsp:txBody>
      <dsp:txXfrm>
        <a:off x="8891843" y="3254916"/>
        <a:ext cx="2667166" cy="751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Spiritual </a:t>
            </a:r>
            <a:r>
              <a:rPr lang="en-US" dirty="0" err="1"/>
              <a:t>waaaaay</a:t>
            </a:r>
            <a:r>
              <a:rPr lang="en-US" dirty="0"/>
              <a:t>…” = Sucks U OFF the PLANET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8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Ro.8:4 = </a:t>
            </a:r>
            <a:r>
              <a:rPr lang="en-US" b="1" dirty="0"/>
              <a:t>Already Said </a:t>
            </a:r>
            <a:r>
              <a:rPr lang="en-US" dirty="0">
                <a:sym typeface="Wingdings" panose="05000000000000000000" pitchFamily="2" charset="2"/>
              </a:rPr>
              <a:t> = </a:t>
            </a:r>
            <a:r>
              <a:rPr lang="en-US" b="1" dirty="0">
                <a:sym typeface="Wingdings" panose="05000000000000000000" pitchFamily="2" charset="2"/>
              </a:rPr>
              <a:t>SUPER-HUMAN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AP: </a:t>
            </a:r>
            <a:r>
              <a:rPr lang="en-US" b="0" i="1" dirty="0">
                <a:sym typeface="Wingdings" panose="05000000000000000000" pitchFamily="2" charset="2"/>
              </a:rPr>
              <a:t>“GOTTA DO A BETTER JOB”</a:t>
            </a:r>
            <a:r>
              <a:rPr lang="en-US" b="1" dirty="0">
                <a:sym typeface="Wingdings" panose="05000000000000000000" pitchFamily="2" charset="2"/>
              </a:rPr>
              <a:t> = ~WALKING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AP: U **Need </a:t>
            </a:r>
            <a:r>
              <a:rPr lang="en-US" b="1" dirty="0">
                <a:sym typeface="Wingdings" panose="05000000000000000000" pitchFamily="2" charset="2"/>
              </a:rPr>
              <a:t>Humility </a:t>
            </a:r>
            <a:r>
              <a:rPr lang="en-US" b="0" dirty="0">
                <a:sym typeface="Wingdings" panose="05000000000000000000" pitchFamily="2" charset="2"/>
              </a:rPr>
              <a:t>2 </a:t>
            </a:r>
            <a:r>
              <a:rPr lang="en-US" b="1" dirty="0">
                <a:sym typeface="Wingdings" panose="05000000000000000000" pitchFamily="2" charset="2"/>
              </a:rPr>
              <a:t>Seek / Ask </a:t>
            </a:r>
            <a:r>
              <a:rPr lang="en-US" b="0" dirty="0">
                <a:sym typeface="Wingdings" panose="05000000000000000000" pitchFamily="2" charset="2"/>
              </a:rPr>
              <a:t>G 4 </a:t>
            </a:r>
            <a:r>
              <a:rPr lang="en-US" b="1" dirty="0">
                <a:sym typeface="Wingdings" panose="05000000000000000000" pitchFamily="2" charset="2"/>
              </a:rPr>
              <a:t>Help</a:t>
            </a:r>
          </a:p>
          <a:p>
            <a:r>
              <a:rPr lang="en-US" b="1" dirty="0">
                <a:sym typeface="Wingdings" panose="05000000000000000000" pitchFamily="2" charset="2"/>
              </a:rPr>
              <a:t>AP: FAILIMG?   ND SUPER-HUMAN POWER</a:t>
            </a:r>
          </a:p>
          <a:p>
            <a:pPr lvl="1"/>
            <a:r>
              <a:rPr lang="en-US" b="1">
                <a:sym typeface="Wingdings" panose="05000000000000000000" pitchFamily="2" charset="2"/>
              </a:rPr>
              <a:t>“FAILURE” ~IN GOD’S VOCAB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6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MIND-Set = RESOLVE/</a:t>
            </a:r>
            <a:r>
              <a:rPr lang="en-US" b="0" dirty="0"/>
              <a:t>Decision</a:t>
            </a:r>
            <a:r>
              <a:rPr lang="en-US" b="1" dirty="0"/>
              <a:t> = ALWAYS </a:t>
            </a:r>
            <a:r>
              <a:rPr lang="en-US" b="0" dirty="0"/>
              <a:t>Thinking</a:t>
            </a:r>
            <a:r>
              <a:rPr lang="en-US" b="1" dirty="0"/>
              <a:t>:</a:t>
            </a: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“Where Am I Going Today??”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“What Am I </a:t>
            </a:r>
            <a:r>
              <a:rPr lang="en-US" b="0" i="1" dirty="0" err="1">
                <a:sym typeface="Wingdings" panose="05000000000000000000" pitchFamily="2" charset="2"/>
              </a:rPr>
              <a:t>Gonna</a:t>
            </a:r>
            <a:r>
              <a:rPr lang="en-US" b="0" i="1" dirty="0">
                <a:sym typeface="Wingdings" panose="05000000000000000000" pitchFamily="2" charset="2"/>
              </a:rPr>
              <a:t> DO Today??”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00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=2 Answer “??Direction??”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FLESH v. SPIRITUAL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AP: =Every Day / =Way of Life / =ATTRACTIONs</a:t>
            </a:r>
          </a:p>
          <a:p>
            <a:endParaRPr lang="en-US" b="1" dirty="0"/>
          </a:p>
          <a:p>
            <a:r>
              <a:rPr lang="en-US" b="1" dirty="0"/>
              <a:t>Posit= 2 Different Worlds, </a:t>
            </a:r>
            <a:r>
              <a:rPr lang="en-US" b="0" i="1" dirty="0"/>
              <a:t>~Activities / ~Thoughts / ~Goals,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Activities/Thoughts/Goals </a:t>
            </a:r>
            <a:r>
              <a:rPr lang="en-US" b="1" dirty="0"/>
              <a:t>= “Things of…” = COME BACK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55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~Mind Set on NXT LIFE </a:t>
            </a:r>
            <a:r>
              <a:rPr lang="en-US" b="1" dirty="0">
                <a:sym typeface="Wingdings" panose="05000000000000000000" pitchFamily="2" charset="2"/>
              </a:rPr>
              <a:t> “IS LIFE” = NOW</a:t>
            </a:r>
          </a:p>
          <a:p>
            <a:endParaRPr lang="en-US" b="1" dirty="0"/>
          </a:p>
          <a:p>
            <a:r>
              <a:rPr lang="en-US" b="1" dirty="0"/>
              <a:t>ETERNAL Life = SIGNIF. </a:t>
            </a:r>
            <a:r>
              <a:rPr lang="en-US" b="0" dirty="0"/>
              <a:t>LIFE =</a:t>
            </a:r>
            <a:r>
              <a:rPr lang="en-US" b="1" dirty="0"/>
              <a:t>Every1 WANTS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“Temp” = </a:t>
            </a:r>
            <a:r>
              <a:rPr lang="en-US" b="1" dirty="0" err="1"/>
              <a:t>Defin</a:t>
            </a:r>
            <a:r>
              <a:rPr lang="en-US" b="1" dirty="0"/>
              <a:t>. Of INSIGNIF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IL: </a:t>
            </a:r>
            <a:r>
              <a:rPr lang="en-US" b="0" i="1" dirty="0" err="1"/>
              <a:t>Insignif</a:t>
            </a:r>
            <a:r>
              <a:rPr lang="en-US" b="0" i="1" dirty="0"/>
              <a:t>” = Walking By </a:t>
            </a:r>
            <a:r>
              <a:rPr lang="en-US" b="1" i="1" dirty="0" err="1"/>
              <a:t>FEELINGS..</a:t>
            </a:r>
            <a:r>
              <a:rPr lang="en-US" b="0" i="1" dirty="0" err="1"/>
              <a:t>”</a:t>
            </a:r>
            <a:r>
              <a:rPr lang="en-US" b="1" i="1" dirty="0" err="1"/>
              <a:t>He</a:t>
            </a:r>
            <a:r>
              <a:rPr lang="en-US" b="1" i="1" dirty="0"/>
              <a:t> Loves Me</a:t>
            </a:r>
            <a:r>
              <a:rPr lang="en-US" b="0" i="1" dirty="0"/>
              <a:t>…”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/>
              <a:t>IL: </a:t>
            </a:r>
            <a:r>
              <a:rPr lang="en-US" b="0" i="1" dirty="0"/>
              <a:t>What Others Think=</a:t>
            </a:r>
            <a:r>
              <a:rPr lang="en-US" b="1" i="1" dirty="0"/>
              <a:t>FICKLE LIFE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AP: Feel </a:t>
            </a:r>
            <a:r>
              <a:rPr lang="en-US" b="1" dirty="0" err="1"/>
              <a:t>Insignif</a:t>
            </a:r>
            <a:r>
              <a:rPr lang="en-US" b="1" dirty="0"/>
              <a:t>? Depressed? ~Walking </a:t>
            </a:r>
            <a:r>
              <a:rPr lang="en-US" b="0" dirty="0"/>
              <a:t>HS!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“Hostile” = REBELLION = “Sin” =Running </a:t>
            </a:r>
            <a:r>
              <a:rPr lang="en-US" b="0" dirty="0"/>
              <a:t>Away Fr. 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=Alienated </a:t>
            </a:r>
            <a:r>
              <a:rPr lang="en-US" b="0" dirty="0"/>
              <a:t>2Wards 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AP: “Walking” </a:t>
            </a:r>
            <a:r>
              <a:rPr lang="en-US" b="1" dirty="0"/>
              <a:t>means WITH GOD, ~w/ Xian Friends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AP: ~ENJOYING XIAN LIFE? </a:t>
            </a:r>
            <a:r>
              <a:rPr lang="en-US" b="1" dirty="0">
                <a:sym typeface="Wingdings" panose="05000000000000000000" pitchFamily="2" charset="2"/>
              </a:rPr>
              <a:t> ND 2 WALK W/</a:t>
            </a:r>
            <a:r>
              <a:rPr lang="en-US" b="1" u="sng" dirty="0">
                <a:sym typeface="Wingdings" panose="05000000000000000000" pitchFamily="2" charset="2"/>
              </a:rPr>
              <a:t>G!!!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2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Xians</a:t>
            </a:r>
            <a:r>
              <a:rPr lang="en-US" b="1" dirty="0"/>
              <a:t> = “IN THE SPIRIT” = **Diff. POSITION </a:t>
            </a:r>
          </a:p>
          <a:p>
            <a:endParaRPr lang="en-US" b="1" dirty="0"/>
          </a:p>
          <a:p>
            <a:r>
              <a:rPr lang="en-US" b="1" dirty="0"/>
              <a:t> Diff. WORLD </a:t>
            </a:r>
            <a:r>
              <a:rPr lang="en-US" b="1" dirty="0">
                <a:sym typeface="Wingdings" panose="05000000000000000000" pitchFamily="2" charset="2"/>
              </a:rPr>
              <a:t> VIEWPOINT / Excitement / Activities / Power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=Diff. Results  ** AP: ~</a:t>
            </a:r>
            <a:r>
              <a:rPr lang="en-US" b="1" dirty="0" err="1">
                <a:sym typeface="Wingdings" panose="05000000000000000000" pitchFamily="2" charset="2"/>
              </a:rPr>
              <a:t>Hyposcrisy</a:t>
            </a:r>
            <a:r>
              <a:rPr lang="en-US" b="1" dirty="0">
                <a:sym typeface="Wingdings" panose="05000000000000000000" pitchFamily="2" charset="2"/>
              </a:rPr>
              <a:t>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50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Xians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UR </a:t>
            </a:r>
            <a:r>
              <a:rPr lang="en-US" b="1" dirty="0">
                <a:sym typeface="Wingdings" panose="05000000000000000000" pitchFamily="2" charset="2"/>
              </a:rPr>
              <a:t>POSITION = IRREVOCABLE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“</a:t>
            </a:r>
            <a:r>
              <a:rPr lang="en-US" b="0" i="1" dirty="0">
                <a:sym typeface="Wingdings" panose="05000000000000000000" pitchFamily="2" charset="2"/>
              </a:rPr>
              <a:t>Indwelt</a:t>
            </a:r>
            <a:r>
              <a:rPr lang="en-US" b="1" dirty="0">
                <a:sym typeface="Wingdings" panose="05000000000000000000" pitchFamily="2" charset="2"/>
              </a:rPr>
              <a:t>” v. “</a:t>
            </a:r>
            <a:r>
              <a:rPr lang="en-US" b="0" i="1" dirty="0">
                <a:sym typeface="Wingdings" panose="05000000000000000000" pitchFamily="2" charset="2"/>
              </a:rPr>
              <a:t>Alienated</a:t>
            </a:r>
            <a:r>
              <a:rPr lang="en-US" b="1" dirty="0">
                <a:sym typeface="Wingdings" panose="05000000000000000000" pitchFamily="2" charset="2"/>
              </a:rPr>
              <a:t>”  G ~Leave!!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AP: </a:t>
            </a:r>
            <a:r>
              <a:rPr lang="en-US" b="1" dirty="0">
                <a:sym typeface="Wingdings" panose="05000000000000000000" pitchFamily="2" charset="2"/>
              </a:rPr>
              <a:t>Flesh ~Available</a:t>
            </a:r>
            <a:r>
              <a:rPr lang="en-US" dirty="0">
                <a:sym typeface="Wingdings" panose="05000000000000000000" pitchFamily="2" charset="2"/>
              </a:rPr>
              <a:t>! ** </a:t>
            </a:r>
            <a:r>
              <a:rPr lang="en-US" b="1" dirty="0">
                <a:sym typeface="Wingdings" panose="05000000000000000000" pitchFamily="2" charset="2"/>
              </a:rPr>
              <a:t>U=DIED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=New Position </a:t>
            </a:r>
            <a:r>
              <a:rPr lang="en-US" b="0" dirty="0">
                <a:sym typeface="Wingdings" panose="05000000000000000000" pitchFamily="2" charset="2"/>
              </a:rPr>
              <a:t>2 Discover: </a:t>
            </a:r>
            <a:r>
              <a:rPr lang="en-US" b="1" i="1" dirty="0">
                <a:sym typeface="Wingdings" panose="05000000000000000000" pitchFamily="2" charset="2"/>
              </a:rPr>
              <a:t>“??</a:t>
            </a:r>
            <a:r>
              <a:rPr lang="en-US" b="0" i="1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Mean??</a:t>
            </a:r>
            <a:r>
              <a:rPr lang="en-US" b="0" i="1" dirty="0">
                <a:sym typeface="Wingdings" panose="05000000000000000000" pitchFamily="2" charset="2"/>
              </a:rPr>
              <a:t>”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58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b="1" dirty="0"/>
              <a:t>Mind-Sets=</a:t>
            </a:r>
            <a:r>
              <a:rPr lang="en-US" b="1" dirty="0" err="1"/>
              <a:t>Possib</a:t>
            </a:r>
            <a:r>
              <a:rPr lang="en-US" dirty="0"/>
              <a:t>. 4 </a:t>
            </a:r>
            <a:r>
              <a:rPr lang="en-US" dirty="0" err="1"/>
              <a:t>Xians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“</a:t>
            </a:r>
            <a:r>
              <a:rPr lang="en-US" b="1" i="0" dirty="0" err="1">
                <a:sym typeface="Wingdings" panose="05000000000000000000" pitchFamily="2" charset="2"/>
              </a:rPr>
              <a:t>Hum.Condit</a:t>
            </a:r>
            <a:r>
              <a:rPr lang="en-US" b="1" i="0" dirty="0">
                <a:sym typeface="Wingdings" panose="05000000000000000000" pitchFamily="2" charset="2"/>
              </a:rPr>
              <a:t>.”=</a:t>
            </a:r>
            <a:r>
              <a:rPr lang="en-US" b="1" i="0" dirty="0" err="1">
                <a:sym typeface="Wingdings" panose="05000000000000000000" pitchFamily="2" charset="2"/>
              </a:rPr>
              <a:t>Everywh</a:t>
            </a:r>
            <a:r>
              <a:rPr lang="en-US" i="0" dirty="0">
                <a:sym typeface="Wingdings" panose="05000000000000000000" pitchFamily="2" charset="2"/>
              </a:rPr>
              <a:t> U=</a:t>
            </a:r>
            <a:r>
              <a:rPr lang="en-US" i="0" dirty="0" err="1">
                <a:sym typeface="Wingdings" panose="05000000000000000000" pitchFamily="2" charset="2"/>
              </a:rPr>
              <a:t>Hv</a:t>
            </a:r>
            <a:r>
              <a:rPr lang="en-US" i="0" dirty="0">
                <a:sym typeface="Wingdings" panose="05000000000000000000" pitchFamily="2" charset="2"/>
              </a:rPr>
              <a:t> </a:t>
            </a:r>
            <a:r>
              <a:rPr lang="en-US" b="1" i="0" dirty="0">
                <a:sym typeface="Wingdings" panose="05000000000000000000" pitchFamily="2" charset="2"/>
              </a:rPr>
              <a:t>FREEDOM</a:t>
            </a:r>
            <a:r>
              <a:rPr lang="en-US" i="0" dirty="0">
                <a:sym typeface="Wingdings" panose="05000000000000000000" pitchFamily="2" charset="2"/>
              </a:rPr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Flesh</a:t>
            </a:r>
            <a:r>
              <a:rPr lang="en-US" i="0" dirty="0">
                <a:sym typeface="Wingdings" panose="05000000000000000000" pitchFamily="2" charset="2"/>
              </a:rPr>
              <a:t> = </a:t>
            </a:r>
            <a:r>
              <a:rPr lang="en-US" i="1" dirty="0">
                <a:sym typeface="Wingdings" panose="05000000000000000000" pitchFamily="2" charset="2"/>
              </a:rPr>
              <a:t>Attractive / NOISY / PRESSURE</a:t>
            </a:r>
            <a:r>
              <a:rPr lang="en-US" i="0" dirty="0">
                <a:sym typeface="Wingdings" panose="05000000000000000000" pitchFamily="2" charset="2"/>
              </a:rPr>
              <a:t>  </a:t>
            </a:r>
            <a:r>
              <a:rPr lang="en-US" b="1" i="0" dirty="0">
                <a:sym typeface="Wingdings" panose="05000000000000000000" pitchFamily="2" charset="2"/>
              </a:rPr>
              <a:t>Deceitful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** ?? Possible 2 Get - JC DID IT &amp; PROVED G’S POWER = WORKS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0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MOVIE</a:t>
            </a:r>
            <a:r>
              <a:rPr lang="en-US" dirty="0"/>
              <a:t>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**“Billy=</a:t>
            </a:r>
            <a:r>
              <a:rPr lang="en-US" b="1" dirty="0">
                <a:sym typeface="Wingdings" panose="05000000000000000000" pitchFamily="2" charset="2"/>
              </a:rPr>
              <a:t>IDEALISTIC</a:t>
            </a:r>
            <a:r>
              <a:rPr lang="en-US" dirty="0">
                <a:sym typeface="Wingdings" panose="05000000000000000000" pitchFamily="2" charset="2"/>
              </a:rPr>
              <a:t>!” = SO </a:t>
            </a:r>
            <a:r>
              <a:rPr lang="en-US" b="1" dirty="0">
                <a:sym typeface="Wingdings" panose="05000000000000000000" pitchFamily="2" charset="2"/>
              </a:rPr>
              <a:t>CUUUTE!!!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** “</a:t>
            </a:r>
            <a:r>
              <a:rPr lang="en-US" i="1" dirty="0">
                <a:sym typeface="Wingdings" panose="05000000000000000000" pitchFamily="2" charset="2"/>
              </a:rPr>
              <a:t>so </a:t>
            </a:r>
            <a:r>
              <a:rPr lang="en-US" b="1" i="1" dirty="0">
                <a:sym typeface="Wingdings" panose="05000000000000000000" pitchFamily="2" charset="2"/>
              </a:rPr>
              <a:t>COOL!</a:t>
            </a:r>
            <a:r>
              <a:rPr lang="en-US" dirty="0">
                <a:sym typeface="Wingdings" panose="05000000000000000000" pitchFamily="2" charset="2"/>
              </a:rPr>
              <a:t>”  Chicks/Fame/Fun/ </a:t>
            </a:r>
            <a:r>
              <a:rPr lang="en-US" b="1" i="1" dirty="0">
                <a:sym typeface="Wingdings" panose="05000000000000000000" pitchFamily="2" charset="2"/>
              </a:rPr>
              <a:t>“POWER”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= ANIMAL!!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dirty="0" err="1">
                <a:sym typeface="Wingdings" panose="05000000000000000000" pitchFamily="2" charset="2"/>
              </a:rPr>
              <a:t>GOSPl</a:t>
            </a:r>
            <a:r>
              <a:rPr lang="en-US" b="1" i="1" dirty="0">
                <a:sym typeface="Wingdings" panose="05000000000000000000" pitchFamily="2" charset="2"/>
              </a:rPr>
              <a:t> U= DYING = INSIGNIF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FLESH=FANTASY</a:t>
            </a:r>
          </a:p>
          <a:p>
            <a:endParaRPr lang="en-US" b="1" i="1" dirty="0">
              <a:sym typeface="Wingdings" panose="05000000000000000000" pitchFamily="2" charset="2"/>
            </a:endParaRPr>
          </a:p>
          <a:p>
            <a:r>
              <a:rPr lang="en-US" b="1" i="1" dirty="0">
                <a:sym typeface="Wingdings" panose="05000000000000000000" pitchFamily="2" charset="2"/>
              </a:rPr>
              <a:t>** “</a:t>
            </a:r>
            <a:r>
              <a:rPr lang="en-US" b="0" i="1" dirty="0">
                <a:sym typeface="Wingdings" panose="05000000000000000000" pitchFamily="2" charset="2"/>
              </a:rPr>
              <a:t>so </a:t>
            </a:r>
            <a:r>
              <a:rPr lang="en-US" b="1" i="1" dirty="0">
                <a:sym typeface="Wingdings" panose="05000000000000000000" pitchFamily="2" charset="2"/>
              </a:rPr>
              <a:t>GROSS</a:t>
            </a:r>
            <a:r>
              <a:rPr lang="en-US" b="0" i="1" dirty="0">
                <a:sym typeface="Wingdings" panose="05000000000000000000" pitchFamily="2" charset="2"/>
              </a:rPr>
              <a:t>” </a:t>
            </a:r>
            <a:r>
              <a:rPr lang="en-US" b="0" i="0" dirty="0">
                <a:sym typeface="Wingdings" panose="05000000000000000000" pitchFamily="2" charset="2"/>
              </a:rPr>
              <a:t> </a:t>
            </a:r>
            <a:r>
              <a:rPr lang="en-US" b="1" i="0" dirty="0">
                <a:sym typeface="Wingdings" panose="05000000000000000000" pitchFamily="2" charset="2"/>
              </a:rPr>
              <a:t>Mangled</a:t>
            </a:r>
            <a:r>
              <a:rPr lang="en-US" b="0" i="0" dirty="0">
                <a:sym typeface="Wingdings" panose="05000000000000000000" pitchFamily="2" charset="2"/>
              </a:rPr>
              <a:t> Legs  </a:t>
            </a:r>
            <a:r>
              <a:rPr lang="en-US" b="1" i="0" dirty="0">
                <a:sym typeface="Wingdings" panose="05000000000000000000" pitchFamily="2" charset="2"/>
              </a:rPr>
              <a:t>CRAZY</a:t>
            </a:r>
            <a:r>
              <a:rPr lang="en-US" b="0" i="0" dirty="0">
                <a:sym typeface="Wingdings" panose="05000000000000000000" pitchFamily="2" charset="2"/>
              </a:rPr>
              <a:t> (His Own Words)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8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** “</a:t>
            </a:r>
            <a:r>
              <a:rPr lang="en-US" b="1" dirty="0"/>
              <a:t>Nice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Idealistic  </a:t>
            </a:r>
            <a:r>
              <a:rPr lang="en-US" b="1" dirty="0">
                <a:sym typeface="Wingdings" panose="05000000000000000000" pitchFamily="2" charset="2"/>
              </a:rPr>
              <a:t>~Elsewhere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Other </a:t>
            </a:r>
            <a:r>
              <a:rPr lang="en-US" b="1" dirty="0" err="1">
                <a:sym typeface="Wingdings" panose="05000000000000000000" pitchFamily="2" charset="2"/>
              </a:rPr>
              <a:t>Relig</a:t>
            </a:r>
            <a:r>
              <a:rPr lang="en-US" b="1" dirty="0">
                <a:sym typeface="Wingdings" panose="05000000000000000000" pitchFamily="2" charset="2"/>
              </a:rPr>
              <a:t>: =  EARN MERCY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** “</a:t>
            </a:r>
            <a:r>
              <a:rPr lang="en-US" b="1" dirty="0" err="1">
                <a:sym typeface="Wingdings" panose="05000000000000000000" pitchFamily="2" charset="2"/>
              </a:rPr>
              <a:t>Gud</a:t>
            </a:r>
            <a:r>
              <a:rPr lang="en-US" b="1" dirty="0">
                <a:sym typeface="Wingdings" panose="05000000000000000000" pitchFamily="2" charset="2"/>
              </a:rPr>
              <a:t> 4 G</a:t>
            </a:r>
            <a:r>
              <a:rPr lang="en-US" dirty="0">
                <a:sym typeface="Wingdings" panose="05000000000000000000" pitchFamily="2" charset="2"/>
              </a:rPr>
              <a:t>”  </a:t>
            </a:r>
            <a:r>
              <a:rPr lang="en-US" b="1" dirty="0">
                <a:sym typeface="Wingdings" panose="05000000000000000000" pitchFamily="2" charset="2"/>
              </a:rPr>
              <a:t>Useless </a:t>
            </a:r>
            <a:r>
              <a:rPr lang="en-US" dirty="0">
                <a:sym typeface="Wingdings" panose="05000000000000000000" pitchFamily="2" charset="2"/>
              </a:rPr>
              <a:t>on </a:t>
            </a:r>
            <a:r>
              <a:rPr lang="en-US" b="1" dirty="0">
                <a:sym typeface="Wingdings" panose="05000000000000000000" pitchFamily="2" charset="2"/>
              </a:rPr>
              <a:t>THIS Planet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IL: </a:t>
            </a:r>
            <a:r>
              <a:rPr lang="en-US" i="1" dirty="0">
                <a:sym typeface="Wingdings" panose="05000000000000000000" pitchFamily="2" charset="2"/>
              </a:rPr>
              <a:t>Parents </a:t>
            </a:r>
            <a:r>
              <a:rPr lang="en-US" b="1" i="1" dirty="0">
                <a:sym typeface="Wingdings" panose="05000000000000000000" pitchFamily="2" charset="2"/>
              </a:rPr>
              <a:t>WORRY</a:t>
            </a:r>
            <a:r>
              <a:rPr lang="en-US" i="1" dirty="0">
                <a:sym typeface="Wingdings" panose="05000000000000000000" pitchFamily="2" charset="2"/>
              </a:rPr>
              <a:t>: </a:t>
            </a:r>
            <a:r>
              <a:rPr lang="en-US" dirty="0">
                <a:sym typeface="Wingdings" panose="05000000000000000000" pitchFamily="2" charset="2"/>
              </a:rPr>
              <a:t>“</a:t>
            </a:r>
            <a:r>
              <a:rPr lang="en-US" b="1" i="1" dirty="0" err="1">
                <a:sym typeface="Wingdings" panose="05000000000000000000" pitchFamily="2" charset="2"/>
              </a:rPr>
              <a:t>NeoXenos</a:t>
            </a:r>
            <a:r>
              <a:rPr lang="en-US" i="1" dirty="0" err="1">
                <a:sym typeface="Wingdings" panose="05000000000000000000" pitchFamily="2" charset="2"/>
              </a:rPr>
              <a:t>I’m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FORGIVEN</a:t>
            </a:r>
            <a:r>
              <a:rPr lang="en-US" i="1" dirty="0">
                <a:sym typeface="Wingdings" panose="05000000000000000000" pitchFamily="2" charset="2"/>
              </a:rPr>
              <a:t>!!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** “</a:t>
            </a:r>
            <a:r>
              <a:rPr lang="en-US" b="1" dirty="0">
                <a:sym typeface="Wingdings" panose="05000000000000000000" pitchFamily="2" charset="2"/>
              </a:rPr>
              <a:t>G’s Forgiven</a:t>
            </a:r>
            <a:r>
              <a:rPr lang="en-US" dirty="0">
                <a:sym typeface="Wingdings" panose="05000000000000000000" pitchFamily="2" charset="2"/>
              </a:rPr>
              <a:t>”  IL: </a:t>
            </a:r>
            <a:r>
              <a:rPr lang="en-US" i="1" dirty="0" err="1">
                <a:sym typeface="Wingdings" panose="05000000000000000000" pitchFamily="2" charset="2"/>
              </a:rPr>
              <a:t>Tex</a:t>
            </a:r>
            <a:r>
              <a:rPr lang="en-US" i="1" dirty="0">
                <a:sym typeface="Wingdings" panose="05000000000000000000" pitchFamily="2" charset="2"/>
              </a:rPr>
              <a:t> Watson / </a:t>
            </a:r>
            <a:r>
              <a:rPr lang="en-US" i="1" dirty="0" err="1">
                <a:sym typeface="Wingdings" panose="05000000000000000000" pitchFamily="2" charset="2"/>
              </a:rPr>
              <a:t>J.Dahmer</a:t>
            </a:r>
            <a:r>
              <a:rPr lang="en-US" i="1" dirty="0">
                <a:sym typeface="Wingdings" panose="05000000000000000000" pitchFamily="2" charset="2"/>
              </a:rPr>
              <a:t>/ 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TRUE: </a:t>
            </a:r>
            <a:r>
              <a:rPr lang="en-US" b="1" dirty="0">
                <a:sym typeface="Wingdings" panose="05000000000000000000" pitchFamily="2" charset="2"/>
              </a:rPr>
              <a:t>~</a:t>
            </a:r>
            <a:r>
              <a:rPr lang="en-US" b="1" dirty="0" err="1">
                <a:sym typeface="Wingdings" panose="05000000000000000000" pitchFamily="2" charset="2"/>
              </a:rPr>
              <a:t>Wrk</a:t>
            </a:r>
            <a:r>
              <a:rPr lang="en-US" b="1" dirty="0">
                <a:sym typeface="Wingdings" panose="05000000000000000000" pitchFamily="2" charset="2"/>
              </a:rPr>
              <a:t> @School</a:t>
            </a:r>
            <a:r>
              <a:rPr lang="en-US" b="0" i="1" dirty="0">
                <a:sym typeface="Wingdings" panose="05000000000000000000" pitchFamily="2" charset="2"/>
              </a:rPr>
              <a:t>/</a:t>
            </a:r>
            <a:r>
              <a:rPr lang="en-US" b="0" i="1" dirty="0" err="1">
                <a:sym typeface="Wingdings" panose="05000000000000000000" pitchFamily="2" charset="2"/>
              </a:rPr>
              <a:t>Wrk</a:t>
            </a:r>
            <a:r>
              <a:rPr lang="en-US" b="0" i="1" dirty="0">
                <a:sym typeface="Wingdings" panose="05000000000000000000" pitchFamily="2" charset="2"/>
              </a:rPr>
              <a:t>/Gov’t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1" dirty="0">
                <a:sym typeface="Wingdings" panose="05000000000000000000" pitchFamily="2" charset="2"/>
              </a:rPr>
              <a:t>=Why Young </a:t>
            </a:r>
            <a:r>
              <a:rPr lang="en-US" b="1" i="1" dirty="0" err="1">
                <a:sym typeface="Wingdings" panose="05000000000000000000" pitchFamily="2" charset="2"/>
              </a:rPr>
              <a:t>Xians</a:t>
            </a:r>
            <a:r>
              <a:rPr lang="en-US" b="1" i="1" dirty="0">
                <a:sym typeface="Wingdings" panose="05000000000000000000" pitchFamily="2" charset="2"/>
              </a:rPr>
              <a:t> ~</a:t>
            </a:r>
            <a:r>
              <a:rPr lang="en-US" b="1" i="1" dirty="0" err="1">
                <a:sym typeface="Wingdings" panose="05000000000000000000" pitchFamily="2" charset="2"/>
              </a:rPr>
              <a:t>Underst</a:t>
            </a:r>
            <a:r>
              <a:rPr lang="en-US" b="1" i="1" dirty="0">
                <a:sym typeface="Wingdings" panose="05000000000000000000" pitchFamily="2" charset="2"/>
              </a:rPr>
              <a:t> </a:t>
            </a:r>
            <a:r>
              <a:rPr lang="en-US" b="0" i="1" dirty="0">
                <a:sym typeface="Wingdings" panose="05000000000000000000" pitchFamily="2" charset="2"/>
              </a:rPr>
              <a:t>  =Why </a:t>
            </a:r>
            <a:r>
              <a:rPr lang="en-US" b="1" i="1" dirty="0">
                <a:sym typeface="Wingdings" panose="05000000000000000000" pitchFamily="2" charset="2"/>
              </a:rPr>
              <a:t>Ppl ~</a:t>
            </a:r>
            <a:r>
              <a:rPr lang="en-US" b="1" i="1" dirty="0" err="1">
                <a:sym typeface="Wingdings" panose="05000000000000000000" pitchFamily="2" charset="2"/>
              </a:rPr>
              <a:t>Recv</a:t>
            </a:r>
            <a:r>
              <a:rPr lang="en-US" b="1" i="1" dirty="0">
                <a:sym typeface="Wingdings" panose="05000000000000000000" pitchFamily="2" charset="2"/>
              </a:rPr>
              <a:t> JC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2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** </a:t>
            </a:r>
            <a:r>
              <a:rPr lang="en-US" b="1" dirty="0"/>
              <a:t>Spurgeon</a:t>
            </a:r>
            <a:r>
              <a:rPr lang="en-US" dirty="0"/>
              <a:t>: =Why Ppl. Say ** </a:t>
            </a:r>
            <a:r>
              <a:rPr lang="en-US" b="1" i="1" dirty="0"/>
              <a:t>“</a:t>
            </a:r>
            <a:r>
              <a:rPr lang="en-US" b="1" i="1" dirty="0" err="1"/>
              <a:t>Bbl</a:t>
            </a:r>
            <a:r>
              <a:rPr lang="en-US" b="1" i="1" dirty="0"/>
              <a:t>=Corrupt…”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6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3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8:3 = Grace=</a:t>
            </a:r>
            <a:r>
              <a:rPr lang="en-US" b="0" dirty="0"/>
              <a:t>G’s Solution 2 </a:t>
            </a:r>
            <a:r>
              <a:rPr lang="en-US" b="1" dirty="0"/>
              <a:t>Human Failure</a:t>
            </a:r>
          </a:p>
          <a:p>
            <a:endParaRPr lang="en-US" b="1" dirty="0"/>
          </a:p>
          <a:p>
            <a:r>
              <a:rPr lang="en-US" b="1" dirty="0"/>
              <a:t>**JC PROVED</a:t>
            </a:r>
            <a:r>
              <a:rPr lang="en-US" dirty="0"/>
              <a:t> ROMANS 8:1 = </a:t>
            </a:r>
            <a:r>
              <a:rPr lang="en-US" b="1" dirty="0"/>
              <a:t>WORKS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JC = Biggest Player </a:t>
            </a:r>
            <a:r>
              <a:rPr lang="en-US" b="0" dirty="0"/>
              <a:t>on this PLANET.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/>
              <a:t>“Turn…Cheek</a:t>
            </a:r>
            <a:r>
              <a:rPr lang="en-US" b="0" dirty="0"/>
              <a:t>”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??WORK??  ~“</a:t>
            </a:r>
            <a:r>
              <a:rPr lang="en-US" b="1" i="1" dirty="0">
                <a:sym typeface="Wingdings" panose="05000000000000000000" pitchFamily="2" charset="2"/>
              </a:rPr>
              <a:t>Speak Softly…Stick</a:t>
            </a:r>
            <a:r>
              <a:rPr lang="en-US" b="1" dirty="0">
                <a:sym typeface="Wingdings" panose="05000000000000000000" pitchFamily="2" charset="2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=GOD’S POWER MADE IT WORK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9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“</a:t>
            </a:r>
            <a:r>
              <a:rPr lang="en-US" b="1" dirty="0"/>
              <a:t>Begins” </a:t>
            </a:r>
            <a:r>
              <a:rPr lang="en-US" dirty="0">
                <a:sym typeface="Wingdings" panose="05000000000000000000" pitchFamily="2" charset="2"/>
              </a:rPr>
              <a:t> ~Repeat Enough = </a:t>
            </a:r>
            <a:r>
              <a:rPr lang="en-US" b="1" dirty="0">
                <a:sym typeface="Wingdings" panose="05000000000000000000" pitchFamily="2" charset="2"/>
              </a:rPr>
              <a:t>VITAL</a:t>
            </a:r>
            <a:r>
              <a:rPr lang="en-US" dirty="0">
                <a:sym typeface="Wingdings" panose="05000000000000000000" pitchFamily="2" charset="2"/>
              </a:rPr>
              <a:t>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GOSP: ~Available </a:t>
            </a:r>
            <a:r>
              <a:rPr lang="en-US" dirty="0">
                <a:sym typeface="Wingdings" panose="05000000000000000000" pitchFamily="2" charset="2"/>
              </a:rPr>
              <a:t>UNLESS You’ve Been </a:t>
            </a:r>
            <a:r>
              <a:rPr lang="en-US" b="1" dirty="0">
                <a:sym typeface="Wingdings" panose="05000000000000000000" pitchFamily="2" charset="2"/>
              </a:rPr>
              <a:t>Forgiven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AP: </a:t>
            </a:r>
            <a:r>
              <a:rPr lang="en-US" b="1" dirty="0">
                <a:sym typeface="Wingdings" panose="05000000000000000000" pitchFamily="2" charset="2"/>
              </a:rPr>
              <a:t>ACCUSATION</a:t>
            </a:r>
            <a:r>
              <a:rPr lang="en-US" dirty="0">
                <a:sym typeface="Wingdings" panose="05000000000000000000" pitchFamily="2" charset="2"/>
              </a:rPr>
              <a:t> / Self-Condemnation = </a:t>
            </a:r>
            <a:r>
              <a:rPr lang="en-US" b="1" dirty="0">
                <a:sym typeface="Wingdings" panose="05000000000000000000" pitchFamily="2" charset="2"/>
              </a:rPr>
              <a:t>~WALKING</a:t>
            </a: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man </a:t>
            </a:r>
            <a:r>
              <a:rPr lang="en-US" b="1" dirty="0"/>
              <a:t>FEEL </a:t>
            </a:r>
            <a:r>
              <a:rPr lang="en-US" b="1" dirty="0" err="1"/>
              <a:t>Necess</a:t>
            </a:r>
            <a:r>
              <a:rPr lang="en-US" b="1" dirty="0"/>
              <a:t>.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It’s </a:t>
            </a:r>
            <a:r>
              <a:rPr lang="en-US" b="1" dirty="0">
                <a:sym typeface="Wingdings" panose="05000000000000000000" pitchFamily="2" charset="2"/>
              </a:rPr>
              <a:t>ANTI-WALKING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11/16/2018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3" y="1123950"/>
            <a:ext cx="9601198" cy="1866900"/>
          </a:xfrm>
        </p:spPr>
        <p:txBody>
          <a:bodyPr>
            <a:prstTxWarp prst="textFadeRight">
              <a:avLst/>
            </a:prstTxWarp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The Spiritual Way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Romans 8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Supernatural: Not by Human Means and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49F60-D99F-4CAB-AF69-9A064B48C9CB}"/>
              </a:ext>
            </a:extLst>
          </p:cNvPr>
          <p:cNvSpPr/>
          <p:nvPr/>
        </p:nvSpPr>
        <p:spPr>
          <a:xfrm>
            <a:off x="2436812" y="3439886"/>
            <a:ext cx="7620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Romans 8:4 </a:t>
            </a:r>
            <a:r>
              <a:rPr lang="en-US" sz="2800" baseline="30000" dirty="0"/>
              <a:t> </a:t>
            </a:r>
            <a:r>
              <a:rPr lang="en-US" sz="2800" dirty="0"/>
              <a:t>that the requirement of the Law </a:t>
            </a:r>
            <a:r>
              <a:rPr lang="en-US" sz="2800" i="1" u="sng" dirty="0"/>
              <a:t>might be fulfilled in us</a:t>
            </a:r>
            <a:r>
              <a:rPr lang="en-US" sz="2800" dirty="0"/>
              <a:t>, who do not walk according to the flesh but according to the Spirit.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928F0A-07BB-48AB-83E5-B5CF4E5FEE7D}"/>
              </a:ext>
            </a:extLst>
          </p:cNvPr>
          <p:cNvSpPr/>
          <p:nvPr/>
        </p:nvSpPr>
        <p:spPr>
          <a:xfrm>
            <a:off x="2436812" y="5004137"/>
            <a:ext cx="7391400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James 4:6  </a:t>
            </a:r>
            <a:r>
              <a:rPr lang="en-US" sz="2800" dirty="0"/>
              <a:t>But He gives a greater grace. Therefore </a:t>
            </a:r>
            <a:r>
              <a:rPr lang="en-US" sz="2800" i="1" dirty="0"/>
              <a:t>it</a:t>
            </a:r>
            <a:r>
              <a:rPr lang="en-US" sz="2800" dirty="0"/>
              <a:t> says, "</a:t>
            </a:r>
            <a:r>
              <a:rPr lang="en-US" sz="2800" cap="small" dirty="0"/>
              <a:t>GOD IS OPPOSED TO THE PROUD</a:t>
            </a:r>
            <a:r>
              <a:rPr lang="en-US" sz="2800" dirty="0"/>
              <a:t>, </a:t>
            </a:r>
            <a:r>
              <a:rPr lang="en-US" sz="2800" cap="small" dirty="0"/>
              <a:t>BUT GIVES GRACE TO THE HUMBLE</a:t>
            </a:r>
            <a:r>
              <a:rPr lang="en-US" sz="2800" dirty="0"/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18595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Supernatural: Not by Human Means and Power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32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Decision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to Live By…</a:t>
            </a:r>
            <a:endParaRPr lang="en-US" sz="3200" b="1" i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9B139-E527-4B5D-85F4-523DEEC9AF36}"/>
              </a:ext>
            </a:extLst>
          </p:cNvPr>
          <p:cNvSpPr/>
          <p:nvPr/>
        </p:nvSpPr>
        <p:spPr>
          <a:xfrm>
            <a:off x="1532021" y="4450140"/>
            <a:ext cx="952499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/>
              <a:t>Romans 8:5 </a:t>
            </a:r>
            <a:r>
              <a:rPr lang="en-US" sz="3200" baseline="30000" dirty="0"/>
              <a:t> </a:t>
            </a:r>
            <a:r>
              <a:rPr lang="en-US" sz="3200" dirty="0"/>
              <a:t> For those who are according to the flesh </a:t>
            </a:r>
            <a:r>
              <a:rPr lang="en-US" sz="3200" b="1" u="sng" dirty="0"/>
              <a:t>set their minds </a:t>
            </a:r>
            <a:r>
              <a:rPr lang="en-US" sz="3200" dirty="0"/>
              <a:t>on the things of the flesh, but those who are according to the Spirit, the things of the Spirit. </a:t>
            </a:r>
          </a:p>
        </p:txBody>
      </p:sp>
    </p:spTree>
    <p:extLst>
      <p:ext uri="{BB962C8B-B14F-4D97-AF65-F5344CB8AC3E}">
        <p14:creationId xmlns:p14="http://schemas.microsoft.com/office/powerpoint/2010/main" val="349247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Supernatural: Not by Human Means and Power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32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Decision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to Live By the New Spiritual </a:t>
            </a:r>
            <a:r>
              <a:rPr lang="en-US" sz="3200" b="1" i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B9B139-E527-4B5D-85F4-523DEEC9AF36}"/>
              </a:ext>
            </a:extLst>
          </p:cNvPr>
          <p:cNvSpPr/>
          <p:nvPr/>
        </p:nvSpPr>
        <p:spPr>
          <a:xfrm>
            <a:off x="1327108" y="4376056"/>
            <a:ext cx="952499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/>
              <a:t>Romans 8:5 </a:t>
            </a:r>
            <a:r>
              <a:rPr lang="en-US" sz="3200" baseline="30000" dirty="0"/>
              <a:t> </a:t>
            </a:r>
            <a:r>
              <a:rPr lang="en-US" sz="3200" dirty="0"/>
              <a:t> For those who are </a:t>
            </a:r>
            <a:r>
              <a:rPr lang="en-US" sz="3200" b="1" u="sng" dirty="0"/>
              <a:t>according to the flesh </a:t>
            </a:r>
            <a:r>
              <a:rPr lang="en-US" sz="3200" dirty="0"/>
              <a:t>set their minds on the things of the flesh, but those who are </a:t>
            </a:r>
            <a:r>
              <a:rPr lang="en-US" sz="3200" b="1" u="sng" dirty="0"/>
              <a:t>according to the Spirit</a:t>
            </a:r>
            <a:r>
              <a:rPr lang="en-US" sz="3200" dirty="0"/>
              <a:t>, the things of the Spirit. </a:t>
            </a:r>
          </a:p>
        </p:txBody>
      </p:sp>
    </p:spTree>
    <p:extLst>
      <p:ext uri="{BB962C8B-B14F-4D97-AF65-F5344CB8AC3E}">
        <p14:creationId xmlns:p14="http://schemas.microsoft.com/office/powerpoint/2010/main" val="41686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Supernatural: Not by Human Means and Power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Decision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Live By the New Spiritual 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 Mind-Set of Eternal Life Here &amp; Now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945F9-7B46-4989-A1A8-26DDC38043B3}"/>
              </a:ext>
            </a:extLst>
          </p:cNvPr>
          <p:cNvSpPr/>
          <p:nvPr/>
        </p:nvSpPr>
        <p:spPr>
          <a:xfrm>
            <a:off x="1522413" y="4830357"/>
            <a:ext cx="8915399" cy="107721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b="1" dirty="0"/>
              <a:t>Romans 8:6  </a:t>
            </a:r>
            <a:r>
              <a:rPr lang="en-US" sz="3200" dirty="0"/>
              <a:t>For the mind set on the flesh is </a:t>
            </a:r>
            <a:r>
              <a:rPr lang="en-US" sz="3200" b="1" u="sng" dirty="0"/>
              <a:t>death</a:t>
            </a:r>
            <a:r>
              <a:rPr lang="en-US" sz="3200" dirty="0"/>
              <a:t>, but the mind set on the Spirit is </a:t>
            </a:r>
            <a:r>
              <a:rPr lang="en-US" sz="3200" b="1" u="sng" dirty="0"/>
              <a:t>life and peace</a:t>
            </a:r>
          </a:p>
        </p:txBody>
      </p:sp>
    </p:spTree>
    <p:extLst>
      <p:ext uri="{BB962C8B-B14F-4D97-AF65-F5344CB8AC3E}">
        <p14:creationId xmlns:p14="http://schemas.microsoft.com/office/powerpoint/2010/main" val="86379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Supernatural: Not by Human Means and Power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Decision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Live By the New Spiritual 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Eternal Life Here &amp; Now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 Peaceful Life Here &amp; Now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945F9-7B46-4989-A1A8-26DDC38043B3}"/>
              </a:ext>
            </a:extLst>
          </p:cNvPr>
          <p:cNvSpPr/>
          <p:nvPr/>
        </p:nvSpPr>
        <p:spPr>
          <a:xfrm>
            <a:off x="450808" y="5327302"/>
            <a:ext cx="11277599" cy="138499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Romans 8:6b-8  </a:t>
            </a:r>
            <a:r>
              <a:rPr lang="en-US" sz="2800" dirty="0"/>
              <a:t>…</a:t>
            </a:r>
            <a:r>
              <a:rPr lang="en-US" sz="2800" b="1" u="sng" dirty="0"/>
              <a:t>peace </a:t>
            </a:r>
            <a:r>
              <a:rPr lang="en-US" sz="2800" dirty="0"/>
              <a:t> because the mind set on the </a:t>
            </a:r>
            <a:r>
              <a:rPr lang="en-US" sz="2800" u="sng" dirty="0"/>
              <a:t>flesh is hostile toward God</a:t>
            </a:r>
            <a:r>
              <a:rPr lang="en-US" sz="2800" dirty="0"/>
              <a:t>; for it does not subject itself to the law of God, for it is not even able </a:t>
            </a:r>
            <a:r>
              <a:rPr lang="en-US" sz="2800" i="1" dirty="0"/>
              <a:t>to do so,</a:t>
            </a:r>
            <a:r>
              <a:rPr lang="en-US" sz="2800" dirty="0"/>
              <a:t> and those who are </a:t>
            </a:r>
            <a:r>
              <a:rPr lang="en-US" sz="2800" u="sng" dirty="0"/>
              <a:t>in the flesh cannot please God</a:t>
            </a:r>
            <a:r>
              <a:rPr lang="en-US" sz="2800" dirty="0"/>
              <a:t>. 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0088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Begins With “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Condemnation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(Rom.8:1)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Supernatural: Not by Human Means and Power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2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Decision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Live By the New Spiritual </a:t>
            </a:r>
            <a:r>
              <a:rPr lang="en-US" sz="32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Position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Eternal Life Here &amp; Now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Peaceful Life Here &amp; Now</a:t>
            </a:r>
          </a:p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 Consistent Life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945F9-7B46-4989-A1A8-26DDC38043B3}"/>
              </a:ext>
            </a:extLst>
          </p:cNvPr>
          <p:cNvSpPr/>
          <p:nvPr/>
        </p:nvSpPr>
        <p:spPr>
          <a:xfrm>
            <a:off x="450808" y="5827693"/>
            <a:ext cx="11277599" cy="95410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Romans 8:9 </a:t>
            </a:r>
            <a:r>
              <a:rPr lang="en-US" sz="2800" dirty="0"/>
              <a:t> However, </a:t>
            </a:r>
            <a:r>
              <a:rPr lang="en-US" sz="2800" b="1" u="sng" dirty="0"/>
              <a:t>you are not in the flesh but in the Spirit</a:t>
            </a:r>
            <a:r>
              <a:rPr lang="en-US" sz="2800" dirty="0"/>
              <a:t>, if indeed the Spirit of God dwells in you. </a:t>
            </a:r>
            <a:endParaRPr lang="en-US" sz="2800" b="1" u="sng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B8561FD-7254-4509-8215-BC9A50FA7159}"/>
              </a:ext>
            </a:extLst>
          </p:cNvPr>
          <p:cNvSpPr/>
          <p:nvPr/>
        </p:nvSpPr>
        <p:spPr>
          <a:xfrm>
            <a:off x="8299408" y="3886201"/>
            <a:ext cx="1371600" cy="16565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1CEE269-9B9B-47F0-9EDB-53B1CA574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493007"/>
              </p:ext>
            </p:extLst>
          </p:nvPr>
        </p:nvGraphicFramePr>
        <p:xfrm>
          <a:off x="2055812" y="599674"/>
          <a:ext cx="4419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9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A09-1855-4022-BF95-FEBC692D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Position and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A31D-D2D2-4C30-87E5-3C9AE9545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Flesh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CEDA6-BF21-44B4-924A-656DBF32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Adamic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alienated towards God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298A21-1945-4F92-9F9C-32FA1B343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Spiritual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D23B0-CED0-458E-88AF-BE1A11E42A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“Second Adamic”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indwelt by God, belonging to God.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BC952A-A94D-45B5-9D4D-2FA1A9422679}"/>
              </a:ext>
            </a:extLst>
          </p:cNvPr>
          <p:cNvSpPr/>
          <p:nvPr/>
        </p:nvSpPr>
        <p:spPr>
          <a:xfrm>
            <a:off x="6441168" y="4756277"/>
            <a:ext cx="4876800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Romans 8:9   However, you are not in the flesh but in the Spirit, if indeed the Spirit of God dwells in you…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9FF651-6788-45ED-BA73-CEB7EFEAFBBD}"/>
              </a:ext>
            </a:extLst>
          </p:cNvPr>
          <p:cNvSpPr/>
          <p:nvPr/>
        </p:nvSpPr>
        <p:spPr>
          <a:xfrm>
            <a:off x="836612" y="4756277"/>
            <a:ext cx="5100763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Romans 8:7 </a:t>
            </a:r>
            <a:r>
              <a:rPr lang="en-US" sz="2800" baseline="30000" dirty="0"/>
              <a:t> </a:t>
            </a:r>
            <a:r>
              <a:rPr lang="en-US" sz="2800" dirty="0"/>
              <a:t> …the flesh is hostile toward God; for it does not subject itself to the law of God, for it is not even able </a:t>
            </a:r>
            <a:r>
              <a:rPr lang="en-US" sz="2800" i="1" dirty="0"/>
              <a:t>to do so,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43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A09-1855-4022-BF95-FEBC692D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Position and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A31D-D2D2-4C30-87E5-3C9AE9545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Flesh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CEDA6-BF21-44B4-924A-656DBF32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Adamic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alienated towards God</a:t>
            </a:r>
          </a:p>
          <a:p>
            <a:r>
              <a:rPr lang="en-US" sz="2800" b="1" u="sng" dirty="0"/>
              <a:t>Condition</a:t>
            </a:r>
            <a:r>
              <a:rPr lang="en-US" sz="2800" dirty="0"/>
              <a:t>: the </a:t>
            </a:r>
            <a:r>
              <a:rPr lang="en-US" sz="2800" i="1" dirty="0"/>
              <a:t>human</a:t>
            </a:r>
            <a:r>
              <a:rPr lang="en-US" sz="2800" dirty="0"/>
              <a:t> </a:t>
            </a:r>
            <a:r>
              <a:rPr lang="en-US" sz="2800" i="1" dirty="0"/>
              <a:t>condition</a:t>
            </a:r>
            <a:r>
              <a:rPr lang="en-US" sz="2800" dirty="0"/>
              <a:t> full of death, destruction, savagery,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298A21-1945-4F92-9F9C-32FA1B343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Spiritual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D23B0-CED0-458E-88AF-BE1A11E42A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“Second Adamic”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indwelt by God, belonging to God.</a:t>
            </a:r>
          </a:p>
          <a:p>
            <a:r>
              <a:rPr lang="en-US" sz="2800" b="1" u="sng" dirty="0"/>
              <a:t>Condition</a:t>
            </a:r>
            <a:r>
              <a:rPr lang="en-US" sz="2800" dirty="0"/>
              <a:t>: the </a:t>
            </a:r>
            <a:r>
              <a:rPr lang="en-US" sz="2800" i="1" dirty="0"/>
              <a:t>super-human condition </a:t>
            </a:r>
            <a:r>
              <a:rPr lang="en-US" sz="2800" dirty="0"/>
              <a:t>full of eternal life &amp; peace</a:t>
            </a:r>
          </a:p>
        </p:txBody>
      </p:sp>
    </p:spTree>
    <p:extLst>
      <p:ext uri="{BB962C8B-B14F-4D97-AF65-F5344CB8AC3E}">
        <p14:creationId xmlns:p14="http://schemas.microsoft.com/office/powerpoint/2010/main" val="23471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A09-1855-4022-BF95-FEBC692D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Position and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A31D-D2D2-4C30-87E5-3C9AE9545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4"/>
                </a:solidFill>
              </a:rPr>
              <a:t>Flesh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CEDA6-BF21-44B4-924A-656DBF32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accent4"/>
                </a:solidFill>
              </a:rPr>
              <a:t>Definition</a:t>
            </a:r>
            <a:r>
              <a:rPr lang="en-US" sz="2800" dirty="0">
                <a:solidFill>
                  <a:schemeClr val="accent4"/>
                </a:solidFill>
              </a:rPr>
              <a:t>: member of the Adamic Race</a:t>
            </a:r>
          </a:p>
          <a:p>
            <a:r>
              <a:rPr lang="en-US" sz="2800" b="1" u="sng" dirty="0">
                <a:solidFill>
                  <a:schemeClr val="accent4"/>
                </a:solidFill>
              </a:rPr>
              <a:t>Position</a:t>
            </a:r>
            <a:r>
              <a:rPr lang="en-US" sz="2800" dirty="0">
                <a:solidFill>
                  <a:schemeClr val="accent4"/>
                </a:solidFill>
              </a:rPr>
              <a:t>: alienated towards God</a:t>
            </a:r>
          </a:p>
          <a:p>
            <a:r>
              <a:rPr lang="en-US" b="1" u="sng" dirty="0"/>
              <a:t>Condition</a:t>
            </a:r>
            <a:r>
              <a:rPr lang="en-US" dirty="0"/>
              <a:t>: the human condition full of death, destruction, savagery,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298A21-1945-4F92-9F9C-32FA1B343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Spiritual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D23B0-CED0-458E-88AF-BE1A11E42A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“Second Adamic”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indwelt by God, belonging to God.</a:t>
            </a:r>
          </a:p>
          <a:p>
            <a:r>
              <a:rPr lang="en-US" sz="2800" b="1" u="sng" dirty="0"/>
              <a:t>Condition</a:t>
            </a:r>
            <a:r>
              <a:rPr lang="en-US" sz="2800" dirty="0"/>
              <a:t>: the </a:t>
            </a:r>
            <a:r>
              <a:rPr lang="en-US" sz="2800" i="1" dirty="0"/>
              <a:t>super-human condition </a:t>
            </a:r>
            <a:r>
              <a:rPr lang="en-US" sz="2800" dirty="0"/>
              <a:t>full of eternal life &amp; peace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2197B17E-4ACF-4891-BBB1-1C09E234F058}"/>
              </a:ext>
            </a:extLst>
          </p:cNvPr>
          <p:cNvSpPr/>
          <p:nvPr/>
        </p:nvSpPr>
        <p:spPr>
          <a:xfrm>
            <a:off x="4746044" y="1752601"/>
            <a:ext cx="1503817" cy="3733799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3200" dirty="0"/>
              <a:t>“You have died…”</a:t>
            </a:r>
          </a:p>
        </p:txBody>
      </p:sp>
    </p:spTree>
    <p:extLst>
      <p:ext uri="{BB962C8B-B14F-4D97-AF65-F5344CB8AC3E}">
        <p14:creationId xmlns:p14="http://schemas.microsoft.com/office/powerpoint/2010/main" val="5335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A09-1855-4022-BF95-FEBC692D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Position and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4A31D-D2D2-4C30-87E5-3C9AE9545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4"/>
                </a:solidFill>
              </a:rPr>
              <a:t>Flesh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CEDA6-BF21-44B4-924A-656DBF326A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accent4"/>
                </a:solidFill>
              </a:rPr>
              <a:t>Definition</a:t>
            </a:r>
            <a:r>
              <a:rPr lang="en-US" sz="2800" dirty="0">
                <a:solidFill>
                  <a:schemeClr val="accent4"/>
                </a:solidFill>
              </a:rPr>
              <a:t>: member of the Adamic Race</a:t>
            </a:r>
          </a:p>
          <a:p>
            <a:r>
              <a:rPr lang="en-US" sz="2800" b="1" u="sng" dirty="0">
                <a:solidFill>
                  <a:schemeClr val="accent4"/>
                </a:solidFill>
              </a:rPr>
              <a:t>Position</a:t>
            </a:r>
            <a:r>
              <a:rPr lang="en-US" sz="2800" dirty="0">
                <a:solidFill>
                  <a:schemeClr val="accent4"/>
                </a:solidFill>
              </a:rPr>
              <a:t>: alienated towards God</a:t>
            </a:r>
          </a:p>
          <a:p>
            <a:r>
              <a:rPr lang="en-US" b="1" u="sng" dirty="0"/>
              <a:t>Condition</a:t>
            </a:r>
            <a:r>
              <a:rPr lang="en-US" dirty="0"/>
              <a:t>: the human condition full of death, destruction, savagery, etc.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298A21-1945-4F92-9F9C-32FA1B343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Spiritual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DD23B0-CED0-458E-88AF-BE1A11E42A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Definition</a:t>
            </a:r>
            <a:r>
              <a:rPr lang="en-US" sz="2800" dirty="0"/>
              <a:t>: member of the “Second Adamic” race</a:t>
            </a:r>
          </a:p>
          <a:p>
            <a:r>
              <a:rPr lang="en-US" sz="2800" b="1" u="sng" dirty="0"/>
              <a:t>Position</a:t>
            </a:r>
            <a:r>
              <a:rPr lang="en-US" sz="2800" dirty="0"/>
              <a:t>: indwelt by God, belonging to God.</a:t>
            </a:r>
          </a:p>
          <a:p>
            <a:r>
              <a:rPr lang="en-US" sz="2800" b="1" u="sng" dirty="0"/>
              <a:t>Condition</a:t>
            </a:r>
            <a:r>
              <a:rPr lang="en-US" sz="2800" dirty="0"/>
              <a:t>: the </a:t>
            </a:r>
            <a:r>
              <a:rPr lang="en-US" sz="2800" i="1" dirty="0"/>
              <a:t>super-human condition </a:t>
            </a:r>
            <a:r>
              <a:rPr lang="en-US" sz="2800" dirty="0"/>
              <a:t>full of eternal life &amp; peace</a:t>
            </a:r>
          </a:p>
        </p:txBody>
      </p:sp>
      <p:sp>
        <p:nvSpPr>
          <p:cNvPr id="3" name="Callout: Left-Right Arrow 2">
            <a:extLst>
              <a:ext uri="{FF2B5EF4-FFF2-40B4-BE49-F238E27FC236}">
                <a16:creationId xmlns:a16="http://schemas.microsoft.com/office/drawing/2014/main" id="{2197B17E-4ACF-4891-BBB1-1C09E234F058}"/>
              </a:ext>
            </a:extLst>
          </p:cNvPr>
          <p:cNvSpPr/>
          <p:nvPr/>
        </p:nvSpPr>
        <p:spPr>
          <a:xfrm>
            <a:off x="1674812" y="6019801"/>
            <a:ext cx="6935726" cy="762001"/>
          </a:xfrm>
          <a:prstGeom prst="leftRightArrow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sz="3600" dirty="0"/>
              <a:t>2 Mind-Sets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596F009-97C6-47DE-B4CB-FB64A1804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542364"/>
              </p:ext>
            </p:extLst>
          </p:nvPr>
        </p:nvGraphicFramePr>
        <p:xfrm>
          <a:off x="5637212" y="1524000"/>
          <a:ext cx="6196542" cy="497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45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2FA7-CD8C-4684-A239-5A32304A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3" y="381000"/>
            <a:ext cx="9753602" cy="1371600"/>
          </a:xfrm>
        </p:spPr>
        <p:txBody>
          <a:bodyPr>
            <a:normAutofit/>
          </a:bodyPr>
          <a:lstStyle/>
          <a:p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God’s Most “Impractical” Life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4330-A021-4DEB-AEAC-B66B646C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Romans 8:1 </a:t>
            </a:r>
            <a:r>
              <a:rPr lang="en-US" sz="2800" dirty="0"/>
              <a:t>Therefore there is now </a:t>
            </a:r>
            <a:r>
              <a:rPr lang="en-US" sz="2800" i="1" u="sng" dirty="0"/>
              <a:t>no condemnation </a:t>
            </a:r>
            <a:r>
              <a:rPr lang="en-US" sz="2800" dirty="0"/>
              <a:t>for those who are in Christ Jesus. </a:t>
            </a:r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FA5C8F-8B61-4F3F-9BEF-E2C64E8E5A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386548"/>
              </p:ext>
            </p:extLst>
          </p:nvPr>
        </p:nvGraphicFramePr>
        <p:xfrm>
          <a:off x="527008" y="2819400"/>
          <a:ext cx="11125199" cy="270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53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1F96D7-10FD-4EF2-A73B-110DC2AC1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A1F96D7-10FD-4EF2-A73B-110DC2AC1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0C5482-9316-4F68-B561-7AF38DDB72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770C5482-9316-4F68-B561-7AF38DDB72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DC745B-AF20-474D-BECC-7FAD25223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48DC745B-AF20-474D-BECC-7FAD25223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0F4CE-F89B-4F56-A873-315A18EE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550" y="248653"/>
            <a:ext cx="10850061" cy="1371600"/>
          </a:xfrm>
        </p:spPr>
        <p:txBody>
          <a:bodyPr>
            <a:normAutofit fontScale="90000"/>
          </a:bodyPr>
          <a:lstStyle/>
          <a:p>
            <a:r>
              <a:rPr lang="en-US" sz="60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The “Spiritual Walk” is Not “Flesh”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1035550" y="1752599"/>
            <a:ext cx="106680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Romans 8:6 </a:t>
            </a:r>
            <a:r>
              <a:rPr lang="en-US" sz="3600" dirty="0"/>
              <a:t>The mind set on the flesh is death, but the mind set on the Spirit is life and peace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6BBC27-3168-4CE7-84D0-6B7CD88547C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6001389"/>
              </p:ext>
            </p:extLst>
          </p:nvPr>
        </p:nvGraphicFramePr>
        <p:xfrm>
          <a:off x="303212" y="2590800"/>
          <a:ext cx="115824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FBB047-9C07-4F7B-B3D2-0E5D65DD342D}"/>
              </a:ext>
            </a:extLst>
          </p:cNvPr>
          <p:cNvSpPr/>
          <p:nvPr/>
        </p:nvSpPr>
        <p:spPr>
          <a:xfrm>
            <a:off x="8151812" y="1620253"/>
            <a:ext cx="3551738" cy="1295400"/>
          </a:xfrm>
          <a:prstGeom prst="wedgeRoundRectCallout">
            <a:avLst>
              <a:gd name="adj1" fmla="val -4121"/>
              <a:gd name="adj2" fmla="val 108320"/>
              <a:gd name="adj3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Come here little girl,</a:t>
            </a:r>
            <a:br>
              <a:rPr lang="en-US" sz="2800" dirty="0"/>
            </a:br>
            <a:r>
              <a:rPr lang="en-US" sz="2800" i="1" dirty="0"/>
              <a:t>I want your flesh!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7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E39142-7D7A-4A79-AA60-76331B63A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61E39142-7D7A-4A79-AA60-76331B63A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61E39142-7D7A-4A79-AA60-76331B63A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graphicEl>
                                              <a:dgm id="{61E39142-7D7A-4A79-AA60-76331B63A4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07686B-1D23-442D-9A03-F3F73A4AF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307686B-1D23-442D-9A03-F3F73A4AF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3307686B-1D23-442D-9A03-F3F73A4AFC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3307686B-1D23-442D-9A03-F3F73A4AFC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E89CAC-1056-4308-8386-704E26168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B4E89CAC-1056-4308-8386-704E26168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B4E89CAC-1056-4308-8386-704E26168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4E89CAC-1056-4308-8386-704E26168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C9470E-5930-4B0A-99B0-6A5A958AD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D9C9470E-5930-4B0A-99B0-6A5A958AD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D9C9470E-5930-4B0A-99B0-6A5A958AD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D9C9470E-5930-4B0A-99B0-6A5A958ADF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2189C5-C852-4BFE-B91E-4E61D1BA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4B2189C5-C852-4BFE-B91E-4E61D1BA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4B2189C5-C852-4BFE-B91E-4E61D1BA73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4B2189C5-C852-4BFE-B91E-4E61D1BA73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805311-CE7C-4BD0-802A-BCE68ACF6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6C805311-CE7C-4BD0-802A-BCE68ACF6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6C805311-CE7C-4BD0-802A-BCE68ACF6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graphicEl>
                                              <a:dgm id="{6C805311-CE7C-4BD0-802A-BCE68ACF6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C5DF9A-774A-40C0-8439-7CA5A1055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74C5DF9A-774A-40C0-8439-7CA5A1055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74C5DF9A-774A-40C0-8439-7CA5A1055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74C5DF9A-774A-40C0-8439-7CA5A1055E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27919B-ED56-4263-B762-4FF96246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C127919B-ED56-4263-B762-4FF96246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C127919B-ED56-4263-B762-4FF962466C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C127919B-ED56-4263-B762-4FF962466C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E349-88B6-4FA7-BD5C-C677281F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What are “things of…”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27001-ED8E-487B-8335-C0BAAF3558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6E62A-AE4D-4A2C-9DBD-115CB855AE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2FA7-CD8C-4684-A239-5A32304A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381000"/>
            <a:ext cx="9982199" cy="1371600"/>
          </a:xfrm>
        </p:spPr>
        <p:txBody>
          <a:bodyPr>
            <a:noAutofit/>
          </a:bodyPr>
          <a:lstStyle/>
          <a:p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God’s Most “Impractical” Life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4330-A021-4DEB-AEAC-B66B646C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Romans 8:1 </a:t>
            </a:r>
            <a:r>
              <a:rPr lang="en-US" sz="2800" dirty="0"/>
              <a:t>Therefore there is now </a:t>
            </a:r>
            <a:r>
              <a:rPr lang="en-US" sz="2800" i="1" u="sng" dirty="0"/>
              <a:t>no condemnation </a:t>
            </a:r>
            <a:r>
              <a:rPr lang="en-US" sz="2800" dirty="0"/>
              <a:t>for those who are in Christ Jesus. </a:t>
            </a:r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A30234-66F3-4264-8996-2DB4BE17D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545813"/>
              </p:ext>
            </p:extLst>
          </p:nvPr>
        </p:nvGraphicFramePr>
        <p:xfrm>
          <a:off x="1193270" y="2978298"/>
          <a:ext cx="6044142" cy="347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942F462-BDEE-4C0D-B18B-0F9249870AB6}"/>
              </a:ext>
            </a:extLst>
          </p:cNvPr>
          <p:cNvSpPr/>
          <p:nvPr/>
        </p:nvSpPr>
        <p:spPr>
          <a:xfrm>
            <a:off x="7231813" y="2506682"/>
            <a:ext cx="4646613" cy="39703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“The most learned men assure us that </a:t>
            </a:r>
            <a:r>
              <a:rPr lang="en-US" sz="2800" b="1" u="sng" dirty="0"/>
              <a:t>it is no part of the original text</a:t>
            </a:r>
            <a:r>
              <a:rPr lang="en-US" sz="2800" dirty="0"/>
              <a:t>… The oldest copies are without it, the versions do not sustain it, and the [church] fathers who quoted abundance of Scripture do not quote this sentence.” (Spurgeon - 1885)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C1C645-2117-4B6A-8D3F-686C2A2AA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245298"/>
              </p:ext>
            </p:extLst>
          </p:nvPr>
        </p:nvGraphicFramePr>
        <p:xfrm>
          <a:off x="7520451" y="2354282"/>
          <a:ext cx="4069336" cy="4094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501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A1B3C-2F6E-4DF9-9B06-815202E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God’s “Grace Way”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131927-0B08-413B-BA6D-8DDF0CB7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12303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</a:t>
            </a:r>
            <a:r>
              <a:rPr lang="en-US" sz="3600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Spiritual</a:t>
            </a:r>
            <a:r>
              <a:rPr lang="en-US" sz="36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“New Law”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4F6F-B82B-4164-8CEB-2614F1F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6012" y="1905001"/>
            <a:ext cx="4020971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Romans 8:2  </a:t>
            </a:r>
            <a:r>
              <a:rPr lang="en-US" sz="3200" dirty="0"/>
              <a:t>For the </a:t>
            </a:r>
            <a:r>
              <a:rPr lang="en-US" sz="3200" u="sng" dirty="0"/>
              <a:t>law of the Spirit of life </a:t>
            </a:r>
            <a:r>
              <a:rPr lang="en-US" sz="3200" dirty="0"/>
              <a:t>in Christ Jesus has set you free from the law of sin and of death. </a:t>
            </a:r>
          </a:p>
        </p:txBody>
      </p:sp>
    </p:spTree>
    <p:extLst>
      <p:ext uri="{BB962C8B-B14F-4D97-AF65-F5344CB8AC3E}">
        <p14:creationId xmlns:p14="http://schemas.microsoft.com/office/powerpoint/2010/main" val="168067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A1B3C-2F6E-4DF9-9B06-815202E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God’s “Grace Way”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131927-0B08-413B-BA6D-8DDF0CB7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12303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6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Spiritual</a:t>
            </a:r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“New Law”</a:t>
            </a:r>
          </a:p>
          <a:p>
            <a:pPr marL="0" indent="0">
              <a:buNone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Unavailable in the “Human Condition”</a:t>
            </a:r>
          </a:p>
          <a:p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4F6F-B82B-4164-8CEB-2614F1F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6012" y="1905001"/>
            <a:ext cx="4020971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Romans 8:2  </a:t>
            </a:r>
            <a:r>
              <a:rPr lang="en-US" sz="3200" dirty="0"/>
              <a:t>For the law of the Spirit of life in Christ Jesus has set you </a:t>
            </a:r>
            <a:r>
              <a:rPr lang="en-US" sz="3200" u="sng" dirty="0"/>
              <a:t>free from the law of rebellion and of death</a:t>
            </a:r>
            <a:r>
              <a:rPr lang="en-US" sz="3200" dirty="0"/>
              <a:t>.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E91502-672E-4886-8C19-5A872FC7B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983210"/>
              </p:ext>
            </p:extLst>
          </p:nvPr>
        </p:nvGraphicFramePr>
        <p:xfrm>
          <a:off x="531812" y="4682772"/>
          <a:ext cx="11277599" cy="2175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667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1E361A-3F53-4043-A419-2B641ACE0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31E361A-3F53-4043-A419-2B641ACE0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61F694-5174-404E-B0A5-C26738F0B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261F694-5174-404E-B0A5-C26738F0B8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34EA0A-FD35-4EF6-8CEE-93DBB8325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EE34EA0A-FD35-4EF6-8CEE-93DBB8325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481F9E-6D60-44E6-80EE-D9B5B938D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1D481F9E-6D60-44E6-80EE-D9B5B938D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8EBF8C-4496-48E8-A125-B51950A4D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38EBF8C-4496-48E8-A125-B51950A4D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A1B3C-2F6E-4DF9-9B06-815202E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God’s “Grace Way”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131927-0B08-413B-BA6D-8DDF0CB7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12303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6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Spiritual</a:t>
            </a:r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“New Law”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Unavailable in the “Human Condition”</a:t>
            </a:r>
          </a:p>
          <a:p>
            <a:pPr marL="0" indent="0">
              <a:buNone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Introduced at the Cross</a:t>
            </a:r>
          </a:p>
          <a:p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4F6F-B82B-4164-8CEB-2614F1F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6012" y="1905001"/>
            <a:ext cx="402097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Romans 8:3 </a:t>
            </a:r>
            <a:r>
              <a:rPr lang="en-US" sz="3200" dirty="0"/>
              <a:t>For what the Law could not do, weak as it was through the flesh, God </a:t>
            </a:r>
            <a:r>
              <a:rPr lang="en-US" sz="3200" i="1" dirty="0"/>
              <a:t>did:</a:t>
            </a:r>
            <a:r>
              <a:rPr lang="en-US" sz="3200" dirty="0"/>
              <a:t> sending His own Son in the likeness of sinful flesh and </a:t>
            </a:r>
            <a:r>
              <a:rPr lang="en-US" sz="3200" i="1" dirty="0"/>
              <a:t>as an offering</a:t>
            </a:r>
            <a:r>
              <a:rPr lang="en-US" sz="3200" dirty="0"/>
              <a:t> for sin, He condemned sin in the flesh,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913ADC-2612-4FA3-B2EC-D066BAC98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966645"/>
              </p:ext>
            </p:extLst>
          </p:nvPr>
        </p:nvGraphicFramePr>
        <p:xfrm>
          <a:off x="5637212" y="1524000"/>
          <a:ext cx="6196542" cy="4974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06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A1B3C-2F6E-4DF9-9B06-815202E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God’s “Grace Way”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131927-0B08-413B-BA6D-8DDF0CB7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12303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6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Spiritual</a:t>
            </a:r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“New Law”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Unavailable in the “Human Condition”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Introduced at the Cross</a:t>
            </a:r>
          </a:p>
          <a:p>
            <a:pPr marL="0" indent="0">
              <a:buNone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Fulfills the </a:t>
            </a:r>
            <a:r>
              <a:rPr lang="en-US" sz="36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requirements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of the Law</a:t>
            </a:r>
          </a:p>
          <a:p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4F6F-B82B-4164-8CEB-2614F1F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6012" y="1905001"/>
            <a:ext cx="402097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Romans 8:4</a:t>
            </a:r>
            <a:r>
              <a:rPr lang="en-US" sz="3200" baseline="30000" dirty="0"/>
              <a:t> </a:t>
            </a:r>
            <a:r>
              <a:rPr lang="en-US" sz="3200" dirty="0"/>
              <a:t> so that </a:t>
            </a:r>
            <a:r>
              <a:rPr lang="en-US" sz="3200" u="sng" dirty="0"/>
              <a:t>the requirement of the Law might be fulfilled </a:t>
            </a:r>
            <a:r>
              <a:rPr lang="en-US" sz="3200" dirty="0"/>
              <a:t>in us…</a:t>
            </a:r>
          </a:p>
        </p:txBody>
      </p:sp>
      <p:sp>
        <p:nvSpPr>
          <p:cNvPr id="2" name="Callout: Up Arrow 1">
            <a:extLst>
              <a:ext uri="{FF2B5EF4-FFF2-40B4-BE49-F238E27FC236}">
                <a16:creationId xmlns:a16="http://schemas.microsoft.com/office/drawing/2014/main" id="{5AFA91FC-031C-4DD4-90B3-F252823DE4BE}"/>
              </a:ext>
            </a:extLst>
          </p:cNvPr>
          <p:cNvSpPr/>
          <p:nvPr/>
        </p:nvSpPr>
        <p:spPr>
          <a:xfrm>
            <a:off x="7342897" y="3962401"/>
            <a:ext cx="4267200" cy="1752601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/>
              <a:t>NOT</a:t>
            </a:r>
            <a:r>
              <a:rPr lang="en-US" sz="3600" dirty="0"/>
              <a:t> “fulfilled </a:t>
            </a:r>
            <a:r>
              <a:rPr lang="en-US" sz="3600" u="sng" dirty="0"/>
              <a:t>BY</a:t>
            </a:r>
            <a:r>
              <a:rPr lang="en-US" sz="3600" dirty="0"/>
              <a:t> US”</a:t>
            </a:r>
          </a:p>
        </p:txBody>
      </p:sp>
    </p:spTree>
    <p:extLst>
      <p:ext uri="{BB962C8B-B14F-4D97-AF65-F5344CB8AC3E}">
        <p14:creationId xmlns:p14="http://schemas.microsoft.com/office/powerpoint/2010/main" val="451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FA1B3C-2F6E-4DF9-9B06-815202E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God’s “Grace Way”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8131927-0B08-413B-BA6D-8DDF0CB7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5123030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n-US" sz="36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Spiritual</a:t>
            </a:r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“New Law”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Unavailable in the “Human Condition”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Introduced at the Cross</a:t>
            </a:r>
          </a:p>
          <a:p>
            <a:pPr marL="0" indent="0">
              <a:buNone/>
            </a:pP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Fulfills the </a:t>
            </a:r>
            <a:r>
              <a:rPr lang="en-US" sz="36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requirements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the Law</a:t>
            </a:r>
          </a:p>
          <a:p>
            <a:pPr marL="0" indent="0">
              <a:buNone/>
            </a:pP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As we “</a:t>
            </a:r>
            <a:r>
              <a:rPr lang="en-US" sz="36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Walk</a:t>
            </a:r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” w/ God</a:t>
            </a:r>
          </a:p>
          <a:p>
            <a:endParaRPr lang="en-US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4F6F-B82B-4164-8CEB-2614F1F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6012" y="1905001"/>
            <a:ext cx="402097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/>
              <a:t>Romans 8:4</a:t>
            </a:r>
            <a:r>
              <a:rPr lang="en-US" sz="3200" baseline="30000" dirty="0"/>
              <a:t> </a:t>
            </a:r>
            <a:r>
              <a:rPr lang="en-US" sz="3200" dirty="0"/>
              <a:t> …fulfilled in us, </a:t>
            </a:r>
            <a:r>
              <a:rPr lang="en-US" sz="3200" u="sng" dirty="0"/>
              <a:t>who do not walk according to the flesh but according to the Spirit</a:t>
            </a:r>
            <a:r>
              <a:rPr lang="en-US" sz="3200" dirty="0"/>
              <a:t>. </a:t>
            </a:r>
          </a:p>
        </p:txBody>
      </p:sp>
      <p:sp>
        <p:nvSpPr>
          <p:cNvPr id="2" name="Callout: Up Arrow 1">
            <a:extLst>
              <a:ext uri="{FF2B5EF4-FFF2-40B4-BE49-F238E27FC236}">
                <a16:creationId xmlns:a16="http://schemas.microsoft.com/office/drawing/2014/main" id="{C0DAEA09-A449-4918-A311-147D1461A03F}"/>
              </a:ext>
            </a:extLst>
          </p:cNvPr>
          <p:cNvSpPr/>
          <p:nvPr/>
        </p:nvSpPr>
        <p:spPr>
          <a:xfrm>
            <a:off x="7161213" y="4572000"/>
            <a:ext cx="4325770" cy="1447801"/>
          </a:xfrm>
          <a:prstGeom prst="up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WTF* Does This Mean!?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D9BF8-7F0F-43C6-8B3F-F44A60A4BF80}"/>
              </a:ext>
            </a:extLst>
          </p:cNvPr>
          <p:cNvSpPr/>
          <p:nvPr/>
        </p:nvSpPr>
        <p:spPr>
          <a:xfrm>
            <a:off x="7466012" y="6172202"/>
            <a:ext cx="330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 WTF = “Why This Foolishness?”</a:t>
            </a:r>
          </a:p>
        </p:txBody>
      </p:sp>
    </p:spTree>
    <p:extLst>
      <p:ext uri="{BB962C8B-B14F-4D97-AF65-F5344CB8AC3E}">
        <p14:creationId xmlns:p14="http://schemas.microsoft.com/office/powerpoint/2010/main" val="29060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618-28CA-49A6-B034-B4D7DAD3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524999" cy="1055914"/>
          </a:xfrm>
        </p:spPr>
        <p:txBody>
          <a:bodyPr>
            <a:noAutofit/>
          </a:bodyPr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“…Walk According To the Spirit” Means: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E55E6-F6C1-4C4F-948C-55D3875EC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Begins With “</a:t>
            </a:r>
            <a:r>
              <a:rPr lang="en-US" sz="3200" b="1" i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 Condemnation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” (Rom.8:1)</a:t>
            </a:r>
          </a:p>
        </p:txBody>
      </p:sp>
    </p:spTree>
    <p:extLst>
      <p:ext uri="{BB962C8B-B14F-4D97-AF65-F5344CB8AC3E}">
        <p14:creationId xmlns:p14="http://schemas.microsoft.com/office/powerpoint/2010/main" val="28110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m.8b The New Way.potx" id="{8A6C8C85-292B-4784-93D0-0FE9A76A2431}" vid="{E4E2DA0C-8C4B-49E5-8D04-63AC31159400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</TotalTime>
  <Words>1729</Words>
  <Application>Microsoft Office PowerPoint</Application>
  <PresentationFormat>Custom</PresentationFormat>
  <Paragraphs>230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Wingdings</vt:lpstr>
      <vt:lpstr>Digital Blue Tunnel 16x9</vt:lpstr>
      <vt:lpstr>The Spiritual Way</vt:lpstr>
      <vt:lpstr>God’s Most “Impractical” Life Solution</vt:lpstr>
      <vt:lpstr>God’s Most “Impractical” Life Solution</vt:lpstr>
      <vt:lpstr>God’s “Grace Way”</vt:lpstr>
      <vt:lpstr>God’s “Grace Way”</vt:lpstr>
      <vt:lpstr>God’s “Grace Way”</vt:lpstr>
      <vt:lpstr>God’s “Grace Way”</vt:lpstr>
      <vt:lpstr>God’s “Grace Way”</vt:lpstr>
      <vt:lpstr>“…Walk According To the Spirit” Means:</vt:lpstr>
      <vt:lpstr>“…Walk According To the Spirit” Means:</vt:lpstr>
      <vt:lpstr>“…Walk According To the Spirit” Means:</vt:lpstr>
      <vt:lpstr>“…Walk According To the Spirit” Means:</vt:lpstr>
      <vt:lpstr>“…Walk According To the Spirit” Means:</vt:lpstr>
      <vt:lpstr>“…Walk According To the Spirit” Means:</vt:lpstr>
      <vt:lpstr>“…Walk According To the Spirit” Means:</vt:lpstr>
      <vt:lpstr>Position and Condition</vt:lpstr>
      <vt:lpstr>Position and Condition</vt:lpstr>
      <vt:lpstr>Position and Condition</vt:lpstr>
      <vt:lpstr>Position and Condition</vt:lpstr>
      <vt:lpstr>The “Spiritual Walk” is Not “Flesh”</vt:lpstr>
      <vt:lpstr>Next: What are “things of…”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Beast Within</dc:title>
  <dc:creator>Keith McCallum</dc:creator>
  <cp:lastModifiedBy>Keith McCallum</cp:lastModifiedBy>
  <cp:revision>44</cp:revision>
  <dcterms:created xsi:type="dcterms:W3CDTF">2018-09-29T15:23:07Z</dcterms:created>
  <dcterms:modified xsi:type="dcterms:W3CDTF">2018-11-17T04:03:22Z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